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5.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4198" r:id="rId1"/>
  </p:sldMasterIdLst>
  <p:notesMasterIdLst>
    <p:notesMasterId r:id="rId34"/>
  </p:notesMasterIdLst>
  <p:handoutMasterIdLst>
    <p:handoutMasterId r:id="rId35"/>
  </p:handoutMasterIdLst>
  <p:sldIdLst>
    <p:sldId id="256" r:id="rId2"/>
    <p:sldId id="397" r:id="rId3"/>
    <p:sldId id="398" r:id="rId4"/>
    <p:sldId id="399" r:id="rId5"/>
    <p:sldId id="400" r:id="rId6"/>
    <p:sldId id="401" r:id="rId7"/>
    <p:sldId id="402" r:id="rId8"/>
    <p:sldId id="404" r:id="rId9"/>
    <p:sldId id="405" r:id="rId10"/>
    <p:sldId id="406" r:id="rId11"/>
    <p:sldId id="407" r:id="rId12"/>
    <p:sldId id="408" r:id="rId13"/>
    <p:sldId id="409" r:id="rId14"/>
    <p:sldId id="410" r:id="rId15"/>
    <p:sldId id="411" r:id="rId16"/>
    <p:sldId id="413" r:id="rId17"/>
    <p:sldId id="415" r:id="rId18"/>
    <p:sldId id="418" r:id="rId19"/>
    <p:sldId id="419" r:id="rId20"/>
    <p:sldId id="422" r:id="rId21"/>
    <p:sldId id="412" r:id="rId22"/>
    <p:sldId id="417" r:id="rId23"/>
    <p:sldId id="423" r:id="rId24"/>
    <p:sldId id="424" r:id="rId25"/>
    <p:sldId id="425" r:id="rId26"/>
    <p:sldId id="426" r:id="rId27"/>
    <p:sldId id="427" r:id="rId28"/>
    <p:sldId id="428" r:id="rId29"/>
    <p:sldId id="420" r:id="rId30"/>
    <p:sldId id="421" r:id="rId31"/>
    <p:sldId id="414" r:id="rId32"/>
    <p:sldId id="291" r:id="rId3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CC0000"/>
    <a:srgbClr val="FFFF00"/>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07" autoAdjust="0"/>
    <p:restoredTop sz="92857" autoAdjust="0"/>
  </p:normalViewPr>
  <p:slideViewPr>
    <p:cSldViewPr>
      <p:cViewPr varScale="1">
        <p:scale>
          <a:sx n="90" d="100"/>
          <a:sy n="90" d="100"/>
        </p:scale>
        <p:origin x="1032"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atin typeface="Calibri" pitchFamily="34" charset="0"/>
                <a:cs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34" charset="0"/>
                <a:cs typeface="Arial" charset="0"/>
              </a:defRPr>
            </a:lvl1pPr>
          </a:lstStyle>
          <a:p>
            <a:pPr>
              <a:defRPr/>
            </a:pPr>
            <a:fld id="{E48C85D4-29F1-4CBB-9EE5-9F76B09D5942}" type="datetimeFigureOut">
              <a:rPr lang="en-US"/>
              <a:pPr>
                <a:defRPr/>
              </a:pPr>
              <a:t>8/4/2015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atin typeface="Calibri" pitchFamily="34" charset="0"/>
                <a:cs typeface="Arial"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8159E7E9-C68E-4FAA-BA41-66767176F11A}" type="slidenum">
              <a:rPr lang="en-US" altLang="en-US"/>
              <a:pPr/>
              <a:t>‹#›</a:t>
            </a:fld>
            <a:endParaRPr lang="en-US" altLang="en-US"/>
          </a:p>
        </p:txBody>
      </p:sp>
    </p:spTree>
    <p:extLst>
      <p:ext uri="{BB962C8B-B14F-4D97-AF65-F5344CB8AC3E}">
        <p14:creationId xmlns:p14="http://schemas.microsoft.com/office/powerpoint/2010/main" val="20722900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atin typeface="Calibri" pitchFamily="34"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34" charset="0"/>
                <a:cs typeface="Arial" charset="0"/>
              </a:defRPr>
            </a:lvl1pPr>
          </a:lstStyle>
          <a:p>
            <a:pPr>
              <a:defRPr/>
            </a:pPr>
            <a:fld id="{D101E93A-8DDD-4B1D-97F0-A67A76F0B86B}" type="datetimeFigureOut">
              <a:rPr lang="en-US"/>
              <a:pPr>
                <a:defRPr/>
              </a:pPr>
              <a:t>8/4/2015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atin typeface="Calibri" pitchFamily="34"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0B423A6C-BCC6-4ED2-8071-CE40123FF017}" type="slidenum">
              <a:rPr lang="en-US" altLang="en-US"/>
              <a:pPr/>
              <a:t>‹#›</a:t>
            </a:fld>
            <a:endParaRPr lang="en-US" altLang="en-US"/>
          </a:p>
        </p:txBody>
      </p:sp>
    </p:spTree>
    <p:extLst>
      <p:ext uri="{BB962C8B-B14F-4D97-AF65-F5344CB8AC3E}">
        <p14:creationId xmlns:p14="http://schemas.microsoft.com/office/powerpoint/2010/main" val="71255376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Arial" charset="0"/>
      </a:defRPr>
    </a:lvl1pPr>
    <a:lvl2pPr marL="457200" algn="l" rtl="0" eaLnBrk="0" fontAlgn="base" hangingPunct="0">
      <a:spcBef>
        <a:spcPct val="30000"/>
      </a:spcBef>
      <a:spcAft>
        <a:spcPct val="0"/>
      </a:spcAft>
      <a:defRPr sz="1200" kern="1200">
        <a:solidFill>
          <a:schemeClr val="tx1"/>
        </a:solidFill>
        <a:latin typeface="+mn-lt"/>
        <a:ea typeface="+mn-ea"/>
        <a:cs typeface="Arial" charset="0"/>
      </a:defRPr>
    </a:lvl2pPr>
    <a:lvl3pPr marL="914400" algn="l" rtl="0" eaLnBrk="0" fontAlgn="base" hangingPunct="0">
      <a:spcBef>
        <a:spcPct val="30000"/>
      </a:spcBef>
      <a:spcAft>
        <a:spcPct val="0"/>
      </a:spcAft>
      <a:defRPr sz="1200" kern="1200">
        <a:solidFill>
          <a:schemeClr val="tx1"/>
        </a:solidFill>
        <a:latin typeface="+mn-lt"/>
        <a:ea typeface="+mn-ea"/>
        <a:cs typeface="Arial" charset="0"/>
      </a:defRPr>
    </a:lvl3pPr>
    <a:lvl4pPr marL="1371600" algn="l" rtl="0" eaLnBrk="0" fontAlgn="base" hangingPunct="0">
      <a:spcBef>
        <a:spcPct val="30000"/>
      </a:spcBef>
      <a:spcAft>
        <a:spcPct val="0"/>
      </a:spcAft>
      <a:defRPr sz="1200" kern="1200">
        <a:solidFill>
          <a:schemeClr val="tx1"/>
        </a:solidFill>
        <a:latin typeface="+mn-lt"/>
        <a:ea typeface="+mn-ea"/>
        <a:cs typeface="Arial" charset="0"/>
      </a:defRPr>
    </a:lvl4pPr>
    <a:lvl5pPr marL="1828800" algn="l" rtl="0" eaLnBrk="0" fontAlgn="base" hangingPunct="0">
      <a:spcBef>
        <a:spcPct val="30000"/>
      </a:spcBef>
      <a:spcAft>
        <a:spcPct val="0"/>
      </a:spcAft>
      <a:defRPr sz="1200" kern="1200">
        <a:solidFill>
          <a:schemeClr val="tx1"/>
        </a:solidFill>
        <a:latin typeface="+mn-lt"/>
        <a:ea typeface="+mn-ea"/>
        <a:cs typeface="Arial" charset="0"/>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cs typeface="Arial" panose="020B0604020202020204" pitchFamily="34" charset="0"/>
            </a:endParaRPr>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A483D02-915B-4FC1-99F5-EEC70BC4D5FA}" type="slidenum">
              <a:rPr lang="en-US" altLang="en-US">
                <a:latin typeface="Calibri" panose="020F0502020204030204" pitchFamily="34" charset="0"/>
              </a:rPr>
              <a:pPr eaLnBrk="1" hangingPunct="1"/>
              <a:t>1</a:t>
            </a:fld>
            <a:endParaRPr lang="en-US" altLang="en-US">
              <a:latin typeface="Calibri" panose="020F0502020204030204" pitchFamily="34" charset="0"/>
            </a:endParaRPr>
          </a:p>
        </p:txBody>
      </p:sp>
    </p:spTree>
    <p:extLst>
      <p:ext uri="{BB962C8B-B14F-4D97-AF65-F5344CB8AC3E}">
        <p14:creationId xmlns:p14="http://schemas.microsoft.com/office/powerpoint/2010/main" val="1344179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cs typeface="Arial" panose="020B0604020202020204" pitchFamily="34" charset="0"/>
            </a:endParaRPr>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A483D02-915B-4FC1-99F5-EEC70BC4D5FA}" type="slidenum">
              <a:rPr lang="en-US" altLang="en-US">
                <a:latin typeface="Calibri" panose="020F0502020204030204" pitchFamily="34" charset="0"/>
              </a:rPr>
              <a:pPr eaLnBrk="1" hangingPunct="1"/>
              <a:t>2</a:t>
            </a:fld>
            <a:endParaRPr lang="en-US" altLang="en-US">
              <a:latin typeface="Calibri" panose="020F0502020204030204" pitchFamily="34" charset="0"/>
            </a:endParaRPr>
          </a:p>
        </p:txBody>
      </p:sp>
    </p:spTree>
    <p:extLst>
      <p:ext uri="{BB962C8B-B14F-4D97-AF65-F5344CB8AC3E}">
        <p14:creationId xmlns:p14="http://schemas.microsoft.com/office/powerpoint/2010/main" val="13117786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cs typeface="Arial" panose="020B0604020202020204" pitchFamily="34" charset="0"/>
            </a:endParaRPr>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A483D02-915B-4FC1-99F5-EEC70BC4D5FA}" type="slidenum">
              <a:rPr lang="en-US" altLang="en-US">
                <a:latin typeface="Calibri" panose="020F0502020204030204" pitchFamily="34" charset="0"/>
              </a:rPr>
              <a:pPr eaLnBrk="1" hangingPunct="1"/>
              <a:t>3</a:t>
            </a:fld>
            <a:endParaRPr lang="en-US" altLang="en-US">
              <a:latin typeface="Calibri" panose="020F0502020204030204" pitchFamily="34" charset="0"/>
            </a:endParaRPr>
          </a:p>
        </p:txBody>
      </p:sp>
    </p:spTree>
    <p:extLst>
      <p:ext uri="{BB962C8B-B14F-4D97-AF65-F5344CB8AC3E}">
        <p14:creationId xmlns:p14="http://schemas.microsoft.com/office/powerpoint/2010/main" val="31571502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cs typeface="Arial" panose="020B0604020202020204" pitchFamily="34" charset="0"/>
            </a:endParaRPr>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A483D02-915B-4FC1-99F5-EEC70BC4D5FA}" type="slidenum">
              <a:rPr lang="en-US" altLang="en-US">
                <a:latin typeface="Calibri" panose="020F0502020204030204" pitchFamily="34" charset="0"/>
              </a:rPr>
              <a:pPr eaLnBrk="1" hangingPunct="1"/>
              <a:t>4</a:t>
            </a:fld>
            <a:endParaRPr lang="en-US" altLang="en-US">
              <a:latin typeface="Calibri" panose="020F0502020204030204" pitchFamily="34" charset="0"/>
            </a:endParaRPr>
          </a:p>
        </p:txBody>
      </p:sp>
    </p:spTree>
    <p:extLst>
      <p:ext uri="{BB962C8B-B14F-4D97-AF65-F5344CB8AC3E}">
        <p14:creationId xmlns:p14="http://schemas.microsoft.com/office/powerpoint/2010/main" val="31788935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cs typeface="Arial" panose="020B0604020202020204" pitchFamily="34" charset="0"/>
            </a:endParaRPr>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A483D02-915B-4FC1-99F5-EEC70BC4D5FA}" type="slidenum">
              <a:rPr lang="en-US" altLang="en-US">
                <a:latin typeface="Calibri" panose="020F0502020204030204" pitchFamily="34" charset="0"/>
              </a:rPr>
              <a:pPr eaLnBrk="1" hangingPunct="1"/>
              <a:t>5</a:t>
            </a:fld>
            <a:endParaRPr lang="en-US" altLang="en-US">
              <a:latin typeface="Calibri" panose="020F0502020204030204" pitchFamily="34" charset="0"/>
            </a:endParaRPr>
          </a:p>
        </p:txBody>
      </p:sp>
    </p:spTree>
    <p:extLst>
      <p:ext uri="{BB962C8B-B14F-4D97-AF65-F5344CB8AC3E}">
        <p14:creationId xmlns:p14="http://schemas.microsoft.com/office/powerpoint/2010/main" val="40493298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cs typeface="Arial" panose="020B0604020202020204" pitchFamily="34" charset="0"/>
            </a:endParaRPr>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A483D02-915B-4FC1-99F5-EEC70BC4D5FA}" type="slidenum">
              <a:rPr lang="en-US" altLang="en-US">
                <a:latin typeface="Calibri" panose="020F0502020204030204" pitchFamily="34" charset="0"/>
              </a:rPr>
              <a:pPr eaLnBrk="1" hangingPunct="1"/>
              <a:t>6</a:t>
            </a:fld>
            <a:endParaRPr lang="en-US" altLang="en-US">
              <a:latin typeface="Calibri" panose="020F0502020204030204" pitchFamily="34" charset="0"/>
            </a:endParaRPr>
          </a:p>
        </p:txBody>
      </p:sp>
    </p:spTree>
    <p:extLst>
      <p:ext uri="{BB962C8B-B14F-4D97-AF65-F5344CB8AC3E}">
        <p14:creationId xmlns:p14="http://schemas.microsoft.com/office/powerpoint/2010/main" val="5934523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cs typeface="Arial" panose="020B0604020202020204" pitchFamily="34" charset="0"/>
            </a:endParaRPr>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A483D02-915B-4FC1-99F5-EEC70BC4D5FA}" type="slidenum">
              <a:rPr lang="en-US" altLang="en-US">
                <a:latin typeface="Calibri" panose="020F0502020204030204" pitchFamily="34" charset="0"/>
              </a:rPr>
              <a:pPr eaLnBrk="1" hangingPunct="1"/>
              <a:t>7</a:t>
            </a:fld>
            <a:endParaRPr lang="en-US" altLang="en-US">
              <a:latin typeface="Calibri" panose="020F0502020204030204" pitchFamily="34" charset="0"/>
            </a:endParaRPr>
          </a:p>
        </p:txBody>
      </p:sp>
    </p:spTree>
    <p:extLst>
      <p:ext uri="{BB962C8B-B14F-4D97-AF65-F5344CB8AC3E}">
        <p14:creationId xmlns:p14="http://schemas.microsoft.com/office/powerpoint/2010/main" val="15112733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cs typeface="Arial" panose="020B0604020202020204" pitchFamily="34" charset="0"/>
            </a:endParaRPr>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A483D02-915B-4FC1-99F5-EEC70BC4D5FA}" type="slidenum">
              <a:rPr lang="en-US" altLang="en-US">
                <a:latin typeface="Calibri" panose="020F0502020204030204" pitchFamily="34" charset="0"/>
              </a:rPr>
              <a:pPr eaLnBrk="1" hangingPunct="1"/>
              <a:t>8</a:t>
            </a:fld>
            <a:endParaRPr lang="en-US" altLang="en-US">
              <a:latin typeface="Calibri" panose="020F0502020204030204" pitchFamily="34" charset="0"/>
            </a:endParaRPr>
          </a:p>
        </p:txBody>
      </p:sp>
    </p:spTree>
    <p:extLst>
      <p:ext uri="{BB962C8B-B14F-4D97-AF65-F5344CB8AC3E}">
        <p14:creationId xmlns:p14="http://schemas.microsoft.com/office/powerpoint/2010/main" val="22779406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cs typeface="Arial" panose="020B0604020202020204" pitchFamily="34" charset="0"/>
            </a:endParaRPr>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A483D02-915B-4FC1-99F5-EEC70BC4D5FA}" type="slidenum">
              <a:rPr lang="en-US" altLang="en-US">
                <a:latin typeface="Calibri" panose="020F0502020204030204" pitchFamily="34" charset="0"/>
              </a:rPr>
              <a:pPr eaLnBrk="1" hangingPunct="1"/>
              <a:t>9</a:t>
            </a:fld>
            <a:endParaRPr lang="en-US" altLang="en-US">
              <a:latin typeface="Calibri" panose="020F0502020204030204" pitchFamily="34" charset="0"/>
            </a:endParaRPr>
          </a:p>
        </p:txBody>
      </p:sp>
    </p:spTree>
    <p:extLst>
      <p:ext uri="{BB962C8B-B14F-4D97-AF65-F5344CB8AC3E}">
        <p14:creationId xmlns:p14="http://schemas.microsoft.com/office/powerpoint/2010/main" val="2107415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cs typeface="Arial" panose="020B0604020202020204" pitchFamily="34" charset="0"/>
            </a:endParaRPr>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A483D02-915B-4FC1-99F5-EEC70BC4D5FA}" type="slidenum">
              <a:rPr lang="en-US" altLang="en-US">
                <a:latin typeface="Calibri" panose="020F0502020204030204" pitchFamily="34" charset="0"/>
              </a:rPr>
              <a:pPr eaLnBrk="1" hangingPunct="1"/>
              <a:t>10</a:t>
            </a:fld>
            <a:endParaRPr lang="en-US" altLang="en-US">
              <a:latin typeface="Calibri" panose="020F0502020204030204" pitchFamily="34" charset="0"/>
            </a:endParaRPr>
          </a:p>
        </p:txBody>
      </p:sp>
    </p:spTree>
    <p:extLst>
      <p:ext uri="{BB962C8B-B14F-4D97-AF65-F5344CB8AC3E}">
        <p14:creationId xmlns:p14="http://schemas.microsoft.com/office/powerpoint/2010/main" val="29298851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cs typeface="Arial" panose="020B0604020202020204" pitchFamily="34" charset="0"/>
            </a:endParaRPr>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A483D02-915B-4FC1-99F5-EEC70BC4D5FA}" type="slidenum">
              <a:rPr lang="en-US" altLang="en-US">
                <a:latin typeface="Calibri" panose="020F0502020204030204" pitchFamily="34" charset="0"/>
              </a:rPr>
              <a:pPr eaLnBrk="1" hangingPunct="1"/>
              <a:t>11</a:t>
            </a:fld>
            <a:endParaRPr lang="en-US" altLang="en-US">
              <a:latin typeface="Calibri" panose="020F0502020204030204" pitchFamily="34" charset="0"/>
            </a:endParaRPr>
          </a:p>
        </p:txBody>
      </p:sp>
    </p:spTree>
    <p:extLst>
      <p:ext uri="{BB962C8B-B14F-4D97-AF65-F5344CB8AC3E}">
        <p14:creationId xmlns:p14="http://schemas.microsoft.com/office/powerpoint/2010/main" val="6991720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cs typeface="Arial" panose="020B0604020202020204" pitchFamily="34" charset="0"/>
            </a:endParaRPr>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A483D02-915B-4FC1-99F5-EEC70BC4D5FA}" type="slidenum">
              <a:rPr lang="en-US" altLang="en-US">
                <a:latin typeface="Calibri" panose="020F0502020204030204" pitchFamily="34" charset="0"/>
              </a:rPr>
              <a:pPr eaLnBrk="1" hangingPunct="1"/>
              <a:t>12</a:t>
            </a:fld>
            <a:endParaRPr lang="en-US" altLang="en-US">
              <a:latin typeface="Calibri" panose="020F0502020204030204" pitchFamily="34" charset="0"/>
            </a:endParaRPr>
          </a:p>
        </p:txBody>
      </p:sp>
    </p:spTree>
    <p:extLst>
      <p:ext uri="{BB962C8B-B14F-4D97-AF65-F5344CB8AC3E}">
        <p14:creationId xmlns:p14="http://schemas.microsoft.com/office/powerpoint/2010/main" val="40103480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cs typeface="Arial" panose="020B0604020202020204" pitchFamily="34" charset="0"/>
            </a:endParaRPr>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A483D02-915B-4FC1-99F5-EEC70BC4D5FA}" type="slidenum">
              <a:rPr lang="en-US" altLang="en-US">
                <a:latin typeface="Calibri" panose="020F0502020204030204" pitchFamily="34" charset="0"/>
              </a:rPr>
              <a:pPr eaLnBrk="1" hangingPunct="1"/>
              <a:t>13</a:t>
            </a:fld>
            <a:endParaRPr lang="en-US" altLang="en-US">
              <a:latin typeface="Calibri" panose="020F0502020204030204" pitchFamily="34" charset="0"/>
            </a:endParaRPr>
          </a:p>
        </p:txBody>
      </p:sp>
    </p:spTree>
    <p:extLst>
      <p:ext uri="{BB962C8B-B14F-4D97-AF65-F5344CB8AC3E}">
        <p14:creationId xmlns:p14="http://schemas.microsoft.com/office/powerpoint/2010/main" val="21284119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cs typeface="Arial" panose="020B0604020202020204" pitchFamily="34" charset="0"/>
            </a:endParaRPr>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A483D02-915B-4FC1-99F5-EEC70BC4D5FA}" type="slidenum">
              <a:rPr lang="en-US" altLang="en-US">
                <a:latin typeface="Calibri" panose="020F0502020204030204" pitchFamily="34" charset="0"/>
              </a:rPr>
              <a:pPr eaLnBrk="1" hangingPunct="1"/>
              <a:t>14</a:t>
            </a:fld>
            <a:endParaRPr lang="en-US" altLang="en-US">
              <a:latin typeface="Calibri" panose="020F0502020204030204" pitchFamily="34" charset="0"/>
            </a:endParaRPr>
          </a:p>
        </p:txBody>
      </p:sp>
    </p:spTree>
    <p:extLst>
      <p:ext uri="{BB962C8B-B14F-4D97-AF65-F5344CB8AC3E}">
        <p14:creationId xmlns:p14="http://schemas.microsoft.com/office/powerpoint/2010/main" val="30027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cs typeface="Arial" panose="020B0604020202020204" pitchFamily="34" charset="0"/>
            </a:endParaRPr>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A483D02-915B-4FC1-99F5-EEC70BC4D5FA}" type="slidenum">
              <a:rPr lang="en-US" altLang="en-US">
                <a:latin typeface="Calibri" panose="020F0502020204030204" pitchFamily="34" charset="0"/>
              </a:rPr>
              <a:pPr eaLnBrk="1" hangingPunct="1"/>
              <a:t>15</a:t>
            </a:fld>
            <a:endParaRPr lang="en-US" altLang="en-US">
              <a:latin typeface="Calibri" panose="020F0502020204030204" pitchFamily="34" charset="0"/>
            </a:endParaRPr>
          </a:p>
        </p:txBody>
      </p:sp>
    </p:spTree>
    <p:extLst>
      <p:ext uri="{BB962C8B-B14F-4D97-AF65-F5344CB8AC3E}">
        <p14:creationId xmlns:p14="http://schemas.microsoft.com/office/powerpoint/2010/main" val="30008776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cs typeface="Arial" panose="020B0604020202020204" pitchFamily="34" charset="0"/>
            </a:endParaRPr>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A483D02-915B-4FC1-99F5-EEC70BC4D5FA}" type="slidenum">
              <a:rPr lang="en-US" altLang="en-US">
                <a:latin typeface="Calibri" panose="020F0502020204030204" pitchFamily="34" charset="0"/>
              </a:rPr>
              <a:pPr eaLnBrk="1" hangingPunct="1"/>
              <a:t>16</a:t>
            </a:fld>
            <a:endParaRPr lang="en-US" altLang="en-US">
              <a:latin typeface="Calibri" panose="020F0502020204030204" pitchFamily="34" charset="0"/>
            </a:endParaRPr>
          </a:p>
        </p:txBody>
      </p:sp>
    </p:spTree>
    <p:extLst>
      <p:ext uri="{BB962C8B-B14F-4D97-AF65-F5344CB8AC3E}">
        <p14:creationId xmlns:p14="http://schemas.microsoft.com/office/powerpoint/2010/main" val="7990683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cs typeface="Arial" panose="020B0604020202020204" pitchFamily="34" charset="0"/>
            </a:endParaRPr>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A483D02-915B-4FC1-99F5-EEC70BC4D5FA}" type="slidenum">
              <a:rPr lang="en-US" altLang="en-US">
                <a:latin typeface="Calibri" panose="020F0502020204030204" pitchFamily="34" charset="0"/>
              </a:rPr>
              <a:pPr eaLnBrk="1" hangingPunct="1"/>
              <a:t>17</a:t>
            </a:fld>
            <a:endParaRPr lang="en-US" altLang="en-US">
              <a:latin typeface="Calibri" panose="020F0502020204030204" pitchFamily="34" charset="0"/>
            </a:endParaRPr>
          </a:p>
        </p:txBody>
      </p:sp>
    </p:spTree>
    <p:extLst>
      <p:ext uri="{BB962C8B-B14F-4D97-AF65-F5344CB8AC3E}">
        <p14:creationId xmlns:p14="http://schemas.microsoft.com/office/powerpoint/2010/main" val="695042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cs typeface="Arial" panose="020B0604020202020204" pitchFamily="34" charset="0"/>
            </a:endParaRPr>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A483D02-915B-4FC1-99F5-EEC70BC4D5FA}" type="slidenum">
              <a:rPr lang="en-US" altLang="en-US">
                <a:latin typeface="Calibri" panose="020F0502020204030204" pitchFamily="34" charset="0"/>
              </a:rPr>
              <a:pPr eaLnBrk="1" hangingPunct="1"/>
              <a:t>18</a:t>
            </a:fld>
            <a:endParaRPr lang="en-US" altLang="en-US">
              <a:latin typeface="Calibri" panose="020F0502020204030204" pitchFamily="34" charset="0"/>
            </a:endParaRPr>
          </a:p>
        </p:txBody>
      </p:sp>
    </p:spTree>
    <p:extLst>
      <p:ext uri="{BB962C8B-B14F-4D97-AF65-F5344CB8AC3E}">
        <p14:creationId xmlns:p14="http://schemas.microsoft.com/office/powerpoint/2010/main" val="23881346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cs typeface="Arial" panose="020B0604020202020204" pitchFamily="34" charset="0"/>
            </a:endParaRPr>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A483D02-915B-4FC1-99F5-EEC70BC4D5FA}" type="slidenum">
              <a:rPr lang="en-US" altLang="en-US">
                <a:latin typeface="Calibri" panose="020F0502020204030204" pitchFamily="34" charset="0"/>
              </a:rPr>
              <a:pPr eaLnBrk="1" hangingPunct="1"/>
              <a:t>19</a:t>
            </a:fld>
            <a:endParaRPr lang="en-US" altLang="en-US">
              <a:latin typeface="Calibri" panose="020F0502020204030204" pitchFamily="34" charset="0"/>
            </a:endParaRPr>
          </a:p>
        </p:txBody>
      </p:sp>
    </p:spTree>
    <p:extLst>
      <p:ext uri="{BB962C8B-B14F-4D97-AF65-F5344CB8AC3E}">
        <p14:creationId xmlns:p14="http://schemas.microsoft.com/office/powerpoint/2010/main" val="11155616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cs typeface="Arial" panose="020B0604020202020204" pitchFamily="34" charset="0"/>
            </a:endParaRPr>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A483D02-915B-4FC1-99F5-EEC70BC4D5FA}" type="slidenum">
              <a:rPr lang="en-US" altLang="en-US">
                <a:latin typeface="Calibri" panose="020F0502020204030204" pitchFamily="34" charset="0"/>
              </a:rPr>
              <a:pPr eaLnBrk="1" hangingPunct="1"/>
              <a:t>20</a:t>
            </a:fld>
            <a:endParaRPr lang="en-US" altLang="en-US">
              <a:latin typeface="Calibri" panose="020F0502020204030204" pitchFamily="34" charset="0"/>
            </a:endParaRPr>
          </a:p>
        </p:txBody>
      </p:sp>
    </p:spTree>
    <p:extLst>
      <p:ext uri="{BB962C8B-B14F-4D97-AF65-F5344CB8AC3E}">
        <p14:creationId xmlns:p14="http://schemas.microsoft.com/office/powerpoint/2010/main" val="42722458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cs typeface="Arial" panose="020B0604020202020204" pitchFamily="34" charset="0"/>
            </a:endParaRPr>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A483D02-915B-4FC1-99F5-EEC70BC4D5FA}" type="slidenum">
              <a:rPr lang="en-US" altLang="en-US">
                <a:latin typeface="Calibri" panose="020F0502020204030204" pitchFamily="34" charset="0"/>
              </a:rPr>
              <a:pPr eaLnBrk="1" hangingPunct="1"/>
              <a:t>21</a:t>
            </a:fld>
            <a:endParaRPr lang="en-US" altLang="en-US">
              <a:latin typeface="Calibri" panose="020F0502020204030204" pitchFamily="34" charset="0"/>
            </a:endParaRPr>
          </a:p>
        </p:txBody>
      </p:sp>
    </p:spTree>
    <p:extLst>
      <p:ext uri="{BB962C8B-B14F-4D97-AF65-F5344CB8AC3E}">
        <p14:creationId xmlns:p14="http://schemas.microsoft.com/office/powerpoint/2010/main" val="15388809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cs typeface="Arial" panose="020B0604020202020204" pitchFamily="34" charset="0"/>
            </a:endParaRPr>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A483D02-915B-4FC1-99F5-EEC70BC4D5FA}" type="slidenum">
              <a:rPr lang="en-US" altLang="en-US">
                <a:latin typeface="Calibri" panose="020F0502020204030204" pitchFamily="34" charset="0"/>
              </a:rPr>
              <a:pPr eaLnBrk="1" hangingPunct="1"/>
              <a:t>22</a:t>
            </a:fld>
            <a:endParaRPr lang="en-US" altLang="en-US">
              <a:latin typeface="Calibri" panose="020F0502020204030204" pitchFamily="34" charset="0"/>
            </a:endParaRPr>
          </a:p>
        </p:txBody>
      </p:sp>
    </p:spTree>
    <p:extLst>
      <p:ext uri="{BB962C8B-B14F-4D97-AF65-F5344CB8AC3E}">
        <p14:creationId xmlns:p14="http://schemas.microsoft.com/office/powerpoint/2010/main" val="20114957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cs typeface="Arial" panose="020B0604020202020204" pitchFamily="34" charset="0"/>
            </a:endParaRPr>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A483D02-915B-4FC1-99F5-EEC70BC4D5FA}" type="slidenum">
              <a:rPr lang="en-US" altLang="en-US">
                <a:latin typeface="Calibri" panose="020F0502020204030204" pitchFamily="34" charset="0"/>
              </a:rPr>
              <a:pPr eaLnBrk="1" hangingPunct="1"/>
              <a:t>23</a:t>
            </a:fld>
            <a:endParaRPr lang="en-US" altLang="en-US">
              <a:latin typeface="Calibri" panose="020F0502020204030204" pitchFamily="34" charset="0"/>
            </a:endParaRPr>
          </a:p>
        </p:txBody>
      </p:sp>
    </p:spTree>
    <p:extLst>
      <p:ext uri="{BB962C8B-B14F-4D97-AF65-F5344CB8AC3E}">
        <p14:creationId xmlns:p14="http://schemas.microsoft.com/office/powerpoint/2010/main" val="636580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cs typeface="Arial" panose="020B0604020202020204" pitchFamily="34" charset="0"/>
            </a:endParaRPr>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A483D02-915B-4FC1-99F5-EEC70BC4D5FA}" type="slidenum">
              <a:rPr lang="en-US" altLang="en-US">
                <a:solidFill>
                  <a:prstClr val="black"/>
                </a:solidFill>
                <a:latin typeface="Calibri" panose="020F0502020204030204" pitchFamily="34" charset="0"/>
              </a:rPr>
              <a:pPr eaLnBrk="1" hangingPunct="1"/>
              <a:t>24</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14935321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cs typeface="Arial" panose="020B0604020202020204" pitchFamily="34" charset="0"/>
            </a:endParaRPr>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A483D02-915B-4FC1-99F5-EEC70BC4D5FA}" type="slidenum">
              <a:rPr lang="en-US" altLang="en-US">
                <a:solidFill>
                  <a:prstClr val="black"/>
                </a:solidFill>
                <a:latin typeface="Calibri" panose="020F0502020204030204" pitchFamily="34" charset="0"/>
              </a:rPr>
              <a:pPr eaLnBrk="1" hangingPunct="1"/>
              <a:t>25</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7939532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cs typeface="Arial" panose="020B0604020202020204" pitchFamily="34" charset="0"/>
            </a:endParaRPr>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A483D02-915B-4FC1-99F5-EEC70BC4D5FA}" type="slidenum">
              <a:rPr lang="en-US" altLang="en-US">
                <a:solidFill>
                  <a:prstClr val="black"/>
                </a:solidFill>
                <a:latin typeface="Calibri" panose="020F0502020204030204" pitchFamily="34" charset="0"/>
              </a:rPr>
              <a:pPr eaLnBrk="1" hangingPunct="1"/>
              <a:t>26</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5334284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cs typeface="Arial" panose="020B0604020202020204" pitchFamily="34" charset="0"/>
            </a:endParaRPr>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A483D02-915B-4FC1-99F5-EEC70BC4D5FA}" type="slidenum">
              <a:rPr lang="en-US" altLang="en-US">
                <a:solidFill>
                  <a:prstClr val="black"/>
                </a:solidFill>
                <a:latin typeface="Calibri" panose="020F0502020204030204" pitchFamily="34" charset="0"/>
              </a:rPr>
              <a:pPr eaLnBrk="1" hangingPunct="1"/>
              <a:t>27</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6100835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cs typeface="Arial" panose="020B0604020202020204" pitchFamily="34" charset="0"/>
            </a:endParaRPr>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A483D02-915B-4FC1-99F5-EEC70BC4D5FA}" type="slidenum">
              <a:rPr lang="en-US" altLang="en-US">
                <a:solidFill>
                  <a:prstClr val="black"/>
                </a:solidFill>
                <a:latin typeface="Calibri" panose="020F0502020204030204" pitchFamily="34" charset="0"/>
              </a:rPr>
              <a:pPr eaLnBrk="1" hangingPunct="1"/>
              <a:t>28</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39035352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cs typeface="Arial" panose="020B0604020202020204" pitchFamily="34" charset="0"/>
            </a:endParaRPr>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A483D02-915B-4FC1-99F5-EEC70BC4D5FA}" type="slidenum">
              <a:rPr lang="en-US" altLang="en-US">
                <a:latin typeface="Calibri" panose="020F0502020204030204" pitchFamily="34" charset="0"/>
              </a:rPr>
              <a:pPr eaLnBrk="1" hangingPunct="1"/>
              <a:t>29</a:t>
            </a:fld>
            <a:endParaRPr lang="en-US" altLang="en-US">
              <a:latin typeface="Calibri" panose="020F0502020204030204" pitchFamily="34" charset="0"/>
            </a:endParaRPr>
          </a:p>
        </p:txBody>
      </p:sp>
    </p:spTree>
    <p:extLst>
      <p:ext uri="{BB962C8B-B14F-4D97-AF65-F5344CB8AC3E}">
        <p14:creationId xmlns:p14="http://schemas.microsoft.com/office/powerpoint/2010/main" val="22273099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cs typeface="Arial" panose="020B0604020202020204" pitchFamily="34" charset="0"/>
            </a:endParaRPr>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A483D02-915B-4FC1-99F5-EEC70BC4D5FA}" type="slidenum">
              <a:rPr lang="en-US" altLang="en-US">
                <a:latin typeface="Calibri" panose="020F0502020204030204" pitchFamily="34" charset="0"/>
              </a:rPr>
              <a:pPr eaLnBrk="1" hangingPunct="1"/>
              <a:t>30</a:t>
            </a:fld>
            <a:endParaRPr lang="en-US" altLang="en-US">
              <a:latin typeface="Calibri" panose="020F0502020204030204" pitchFamily="34" charset="0"/>
            </a:endParaRPr>
          </a:p>
        </p:txBody>
      </p:sp>
    </p:spTree>
    <p:extLst>
      <p:ext uri="{BB962C8B-B14F-4D97-AF65-F5344CB8AC3E}">
        <p14:creationId xmlns:p14="http://schemas.microsoft.com/office/powerpoint/2010/main" val="4959985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cs typeface="Arial" panose="020B0604020202020204" pitchFamily="34" charset="0"/>
            </a:endParaRPr>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A483D02-915B-4FC1-99F5-EEC70BC4D5FA}" type="slidenum">
              <a:rPr lang="en-US" altLang="en-US">
                <a:latin typeface="Calibri" panose="020F0502020204030204" pitchFamily="34" charset="0"/>
              </a:rPr>
              <a:pPr eaLnBrk="1" hangingPunct="1"/>
              <a:t>31</a:t>
            </a:fld>
            <a:endParaRPr lang="en-US" altLang="en-US">
              <a:latin typeface="Calibri" panose="020F0502020204030204" pitchFamily="34" charset="0"/>
            </a:endParaRPr>
          </a:p>
        </p:txBody>
      </p:sp>
    </p:spTree>
    <p:extLst>
      <p:ext uri="{BB962C8B-B14F-4D97-AF65-F5344CB8AC3E}">
        <p14:creationId xmlns:p14="http://schemas.microsoft.com/office/powerpoint/2010/main" val="502730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cs typeface="Arial" panose="020B0604020202020204" pitchFamily="34" charset="0"/>
            </a:endParaRPr>
          </a:p>
        </p:txBody>
      </p:sp>
      <p:sp>
        <p:nvSpPr>
          <p:cNvPr id="1024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02D8801-F7E7-4AA9-B93E-BEAEA5E6240B}" type="slidenum">
              <a:rPr lang="en-US" altLang="en-US">
                <a:latin typeface="Calibri" panose="020F0502020204030204" pitchFamily="34" charset="0"/>
              </a:rPr>
              <a:pPr eaLnBrk="1" hangingPunct="1"/>
              <a:t>32</a:t>
            </a:fld>
            <a:endParaRPr lang="en-US" altLang="en-US">
              <a:latin typeface="Calibri" panose="020F0502020204030204" pitchFamily="34" charset="0"/>
            </a:endParaRPr>
          </a:p>
        </p:txBody>
      </p:sp>
    </p:spTree>
    <p:extLst>
      <p:ext uri="{BB962C8B-B14F-4D97-AF65-F5344CB8AC3E}">
        <p14:creationId xmlns:p14="http://schemas.microsoft.com/office/powerpoint/2010/main" val="28787884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4.xml"/><Relationship Id="rId4" Type="http://schemas.openxmlformats.org/officeDocument/2006/relationships/image" Target="../media/image1.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9"/>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grpSp>
        <p:nvGrpSpPr>
          <p:cNvPr id="5" name="Group 1"/>
          <p:cNvGrpSpPr>
            <a:grpSpLocks/>
          </p:cNvGrpSpPr>
          <p:nvPr/>
        </p:nvGrpSpPr>
        <p:grpSpPr bwMode="auto">
          <a:xfrm>
            <a:off x="-3175" y="4953000"/>
            <a:ext cx="9147175" cy="1911350"/>
            <a:chOff x="-3765" y="4832896"/>
            <a:chExt cx="9147765" cy="2032192"/>
          </a:xfrm>
        </p:grpSpPr>
        <p:sp>
          <p:nvSpPr>
            <p:cNvPr id="6" name="Freeform 6"/>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a:latin typeface="Arial" charset="0"/>
                <a:cs typeface="Arial" charset="0"/>
              </a:endParaRPr>
            </a:p>
          </p:txBody>
        </p:sp>
        <p:sp>
          <p:nvSpPr>
            <p:cNvPr id="7" name="Freeform 7"/>
            <p:cNvSpPr>
              <a:spLocks/>
            </p:cNvSpPr>
            <p:nvPr/>
          </p:nvSpPr>
          <p:spPr bwMode="auto">
            <a:xfrm>
              <a:off x="35926" y="5135025"/>
              <a:ext cx="9108074" cy="838869"/>
            </a:xfrm>
            <a:custGeom>
              <a:avLst/>
              <a:gdLst>
                <a:gd name="T0" fmla="*/ 0 w 5760"/>
                <a:gd name="T1" fmla="*/ 0 h 528"/>
                <a:gd name="T2" fmla="*/ 2147483647 w 5760"/>
                <a:gd name="T3" fmla="*/ 0 h 528"/>
                <a:gd name="T4" fmla="*/ 2147483647 w 5760"/>
                <a:gd name="T5" fmla="*/ 1332767423 h 528"/>
                <a:gd name="T6" fmla="*/ 120019431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0" y="0"/>
                  </a:moveTo>
                  <a:lnTo>
                    <a:pt x="5760" y="0"/>
                  </a:lnTo>
                  <a:lnTo>
                    <a:pt x="5760" y="528"/>
                  </a:lnTo>
                  <a:lnTo>
                    <a:pt x="48" y="0"/>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a:p>
          </p:txBody>
        </p:sp>
        <p:sp>
          <p:nvSpPr>
            <p:cNvPr id="8"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cxnSp>
          <p:nvCxnSpPr>
            <p:cNvPr id="10"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solidFill>
                  <a:srgbClr val="FFFFFF"/>
                </a:solidFill>
              </a:defRPr>
            </a:lvl1pPr>
            <a:extLst/>
          </a:lstStyle>
          <a:p>
            <a:pPr>
              <a:defRPr/>
            </a:pPr>
            <a:fld id="{499DD210-5E56-4033-8C22-9033522093E6}" type="datetime1">
              <a:rPr lang="en-US" smtClean="0"/>
              <a:t>8/4/2015</a:t>
            </a:fld>
            <a:endParaRPr lang="en-US"/>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r>
              <a:rPr lang="en-US" smtClean="0"/>
              <a:t>Austian's Risk Services, Inc. • Oklahoma City, OK • 405.799.8611 • AustiansRisk.com • ARSRiskReductionReviews.com </a:t>
            </a:r>
            <a:endParaRPr lang="en-US"/>
          </a:p>
        </p:txBody>
      </p:sp>
      <p:sp>
        <p:nvSpPr>
          <p:cNvPr id="13" name="Slide Number Placeholder 26"/>
          <p:cNvSpPr>
            <a:spLocks noGrp="1"/>
          </p:cNvSpPr>
          <p:nvPr>
            <p:ph type="sldNum" sz="quarter" idx="12"/>
          </p:nvPr>
        </p:nvSpPr>
        <p:spPr/>
        <p:txBody>
          <a:bodyPr/>
          <a:lstStyle>
            <a:lvl1pPr>
              <a:defRPr>
                <a:solidFill>
                  <a:srgbClr val="FFFFFF"/>
                </a:solidFill>
              </a:defRPr>
            </a:lvl1pPr>
          </a:lstStyle>
          <a:p>
            <a:fld id="{3844F592-187C-4F1F-AB68-642DAE3AF800}" type="slidenum">
              <a:rPr lang="en-US" altLang="en-US"/>
              <a:pPr/>
              <a:t>‹#›</a:t>
            </a:fld>
            <a:endParaRPr lang="en-US" altLang="en-US"/>
          </a:p>
        </p:txBody>
      </p:sp>
    </p:spTree>
    <p:extLst>
      <p:ext uri="{BB962C8B-B14F-4D97-AF65-F5344CB8AC3E}">
        <p14:creationId xmlns:p14="http://schemas.microsoft.com/office/powerpoint/2010/main" val="1623358974"/>
      </p:ext>
    </p:extLst>
  </p:cSld>
  <p:clrMapOvr>
    <a:masterClrMapping/>
  </p:clrMapOvr>
  <p:transition spd="med" advTm="1200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6"/>
          <p:cNvSpPr>
            <a:spLocks noGrp="1"/>
          </p:cNvSpPr>
          <p:nvPr>
            <p:ph type="title"/>
          </p:nvPr>
        </p:nvSpPr>
        <p:spPr/>
        <p:txBody>
          <a:bodyPr rtlCol="0"/>
          <a:lstStyle>
            <a:extLst/>
          </a:lstStyle>
          <a:p>
            <a:r>
              <a:rPr lang="en-US" smtClean="0"/>
              <a:t>Click to edit Master title style</a:t>
            </a:r>
            <a:endParaRPr lang="en-US"/>
          </a:p>
        </p:txBody>
      </p:sp>
      <p:sp>
        <p:nvSpPr>
          <p:cNvPr id="4" name="Date Placeholder 9"/>
          <p:cNvSpPr>
            <a:spLocks noGrp="1"/>
          </p:cNvSpPr>
          <p:nvPr>
            <p:ph type="dt" sz="half" idx="10"/>
          </p:nvPr>
        </p:nvSpPr>
        <p:spPr/>
        <p:txBody>
          <a:bodyPr/>
          <a:lstStyle>
            <a:lvl1pPr>
              <a:defRPr/>
            </a:lvl1pPr>
          </a:lstStyle>
          <a:p>
            <a:pPr>
              <a:defRPr/>
            </a:pPr>
            <a:fld id="{0A0BAAD1-3B64-40C9-91F9-87C0C838F02B}" type="datetime1">
              <a:rPr lang="en-US" smtClean="0"/>
              <a:t>8/4/2015</a:t>
            </a:fld>
            <a:endParaRPr lang="en-US"/>
          </a:p>
        </p:txBody>
      </p:sp>
      <p:sp>
        <p:nvSpPr>
          <p:cNvPr id="5" name="Footer Placeholder 21"/>
          <p:cNvSpPr>
            <a:spLocks noGrp="1"/>
          </p:cNvSpPr>
          <p:nvPr>
            <p:ph type="ftr" sz="quarter" idx="11"/>
          </p:nvPr>
        </p:nvSpPr>
        <p:spPr/>
        <p:txBody>
          <a:bodyPr/>
          <a:lstStyle>
            <a:lvl1pPr>
              <a:defRPr/>
            </a:lvl1pPr>
          </a:lstStyle>
          <a:p>
            <a:pPr>
              <a:defRPr/>
            </a:pPr>
            <a:r>
              <a:rPr lang="en-US" smtClean="0"/>
              <a:t>Austian's Risk Services, Inc. • Oklahoma City, OK • 405.799.8611 • AustiansRisk.com • ARSRiskReductionReviews.com </a:t>
            </a:r>
            <a:endParaRPr lang="en-US"/>
          </a:p>
        </p:txBody>
      </p:sp>
      <p:sp>
        <p:nvSpPr>
          <p:cNvPr id="6" name="Slide Number Placeholder 17"/>
          <p:cNvSpPr>
            <a:spLocks noGrp="1"/>
          </p:cNvSpPr>
          <p:nvPr>
            <p:ph type="sldNum" sz="quarter" idx="12"/>
          </p:nvPr>
        </p:nvSpPr>
        <p:spPr/>
        <p:txBody>
          <a:bodyPr/>
          <a:lstStyle>
            <a:lvl1pPr>
              <a:defRPr/>
            </a:lvl1pPr>
          </a:lstStyle>
          <a:p>
            <a:fld id="{1FF8E199-B160-48C7-A7FD-E61B19BFF4AE}" type="slidenum">
              <a:rPr lang="en-US" altLang="en-US"/>
              <a:pPr/>
              <a:t>‹#›</a:t>
            </a:fld>
            <a:endParaRPr lang="en-US" altLang="en-US"/>
          </a:p>
        </p:txBody>
      </p:sp>
    </p:spTree>
    <p:extLst>
      <p:ext uri="{BB962C8B-B14F-4D97-AF65-F5344CB8AC3E}">
        <p14:creationId xmlns:p14="http://schemas.microsoft.com/office/powerpoint/2010/main" val="3797133369"/>
      </p:ext>
    </p:extLst>
  </p:cSld>
  <p:clrMapOvr>
    <a:masterClrMapping/>
  </p:clrMapOvr>
  <p:transition spd="med" advTm="1200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Chevron 6"/>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5" name="Chevron 7"/>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pPr>
              <a:defRPr/>
            </a:pPr>
            <a:fld id="{09A476C4-D6E1-43D4-8FA6-EC66DEE0B15D}" type="datetime1">
              <a:rPr lang="en-US" smtClean="0"/>
              <a:t>8/4/2015</a:t>
            </a:fld>
            <a:endParaRPr lang="en-US"/>
          </a:p>
        </p:txBody>
      </p:sp>
      <p:sp>
        <p:nvSpPr>
          <p:cNvPr id="7" name="Footer Placeholder 4"/>
          <p:cNvSpPr>
            <a:spLocks noGrp="1"/>
          </p:cNvSpPr>
          <p:nvPr>
            <p:ph type="ftr" sz="quarter" idx="11"/>
          </p:nvPr>
        </p:nvSpPr>
        <p:spPr/>
        <p:txBody>
          <a:bodyPr/>
          <a:lstStyle>
            <a:lvl1pPr>
              <a:defRPr/>
            </a:lvl1pPr>
            <a:extLst/>
          </a:lstStyle>
          <a:p>
            <a:pPr>
              <a:defRPr/>
            </a:pPr>
            <a:r>
              <a:rPr lang="en-US" smtClean="0"/>
              <a:t>Austian's Risk Services, Inc. • Oklahoma City, OK • 405.799.8611 • AustiansRisk.com • ARSRiskReductionReviews.com </a:t>
            </a:r>
            <a:endParaRPr lang="en-US"/>
          </a:p>
        </p:txBody>
      </p:sp>
      <p:sp>
        <p:nvSpPr>
          <p:cNvPr id="8" name="Slide Number Placeholder 5"/>
          <p:cNvSpPr>
            <a:spLocks noGrp="1"/>
          </p:cNvSpPr>
          <p:nvPr>
            <p:ph type="sldNum" sz="quarter" idx="12"/>
          </p:nvPr>
        </p:nvSpPr>
        <p:spPr/>
        <p:txBody>
          <a:bodyPr/>
          <a:lstStyle>
            <a:lvl1pPr>
              <a:defRPr/>
            </a:lvl1pPr>
          </a:lstStyle>
          <a:p>
            <a:fld id="{67E0A571-34F7-4789-8412-F14382D8BC83}" type="slidenum">
              <a:rPr lang="en-US" altLang="en-US"/>
              <a:pPr/>
              <a:t>‹#›</a:t>
            </a:fld>
            <a:endParaRPr lang="en-US" altLang="en-US"/>
          </a:p>
        </p:txBody>
      </p:sp>
    </p:spTree>
    <p:extLst>
      <p:ext uri="{BB962C8B-B14F-4D97-AF65-F5344CB8AC3E}">
        <p14:creationId xmlns:p14="http://schemas.microsoft.com/office/powerpoint/2010/main" val="1178427654"/>
      </p:ext>
    </p:extLst>
  </p:cSld>
  <p:clrMapOvr>
    <a:overrideClrMapping bg1="dk1" tx1="lt1" bg2="dk2" tx2="lt2" accent1="accent1" accent2="accent2" accent3="accent3" accent4="accent4" accent5="accent5" accent6="accent6" hlink="hlink" folHlink="folHlink"/>
  </p:clrMapOvr>
  <p:transition spd="med" advTm="1200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extLst/>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extLst/>
          </a:lstStyle>
          <a:p>
            <a:pPr>
              <a:defRPr/>
            </a:pPr>
            <a:fld id="{02C39D07-D4F1-4597-A424-D1CFCE54D438}" type="datetime1">
              <a:rPr lang="en-US" smtClean="0"/>
              <a:t>8/4/2015</a:t>
            </a:fld>
            <a:endParaRPr lang="en-US"/>
          </a:p>
        </p:txBody>
      </p:sp>
      <p:sp>
        <p:nvSpPr>
          <p:cNvPr id="6" name="Footer Placeholder 5"/>
          <p:cNvSpPr>
            <a:spLocks noGrp="1"/>
          </p:cNvSpPr>
          <p:nvPr>
            <p:ph type="ftr" sz="quarter" idx="11"/>
          </p:nvPr>
        </p:nvSpPr>
        <p:spPr/>
        <p:txBody>
          <a:bodyPr/>
          <a:lstStyle>
            <a:lvl1pPr>
              <a:defRPr/>
            </a:lvl1pPr>
            <a:extLst/>
          </a:lstStyle>
          <a:p>
            <a:pPr>
              <a:defRPr/>
            </a:pPr>
            <a:r>
              <a:rPr lang="en-US" smtClean="0"/>
              <a:t>Austian's Risk Services, Inc. • Oklahoma City, OK • 405.799.8611 • AustiansRisk.com • ARSRiskReductionReviews.com </a:t>
            </a:r>
            <a:endParaRPr lang="en-US"/>
          </a:p>
        </p:txBody>
      </p:sp>
      <p:sp>
        <p:nvSpPr>
          <p:cNvPr id="7" name="Slide Number Placeholder 6"/>
          <p:cNvSpPr>
            <a:spLocks noGrp="1"/>
          </p:cNvSpPr>
          <p:nvPr>
            <p:ph type="sldNum" sz="quarter" idx="12"/>
          </p:nvPr>
        </p:nvSpPr>
        <p:spPr/>
        <p:txBody>
          <a:bodyPr/>
          <a:lstStyle>
            <a:lvl1pPr>
              <a:defRPr/>
            </a:lvl1pPr>
          </a:lstStyle>
          <a:p>
            <a:fld id="{80B9ED97-0024-495A-B837-D645FA84E8E3}" type="slidenum">
              <a:rPr lang="en-US" altLang="en-US"/>
              <a:pPr/>
              <a:t>‹#›</a:t>
            </a:fld>
            <a:endParaRPr lang="en-US" altLang="en-US"/>
          </a:p>
        </p:txBody>
      </p:sp>
    </p:spTree>
    <p:extLst>
      <p:ext uri="{BB962C8B-B14F-4D97-AF65-F5344CB8AC3E}">
        <p14:creationId xmlns:p14="http://schemas.microsoft.com/office/powerpoint/2010/main" val="2283433310"/>
      </p:ext>
    </p:extLst>
  </p:cSld>
  <p:clrMapOvr>
    <a:overrideClrMapping bg1="dk1" tx1="lt1" bg2="dk2" tx2="lt2" accent1="accent1" accent2="accent2" accent3="accent3" accent4="accent4" accent5="accent5" accent6="accent6" hlink="hlink" folHlink="folHlink"/>
  </p:clrMapOvr>
  <p:transition spd="med" advTm="1200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fld id="{93B82629-9DC7-480F-8A85-C039F5A9AA05}" type="datetime1">
              <a:rPr lang="en-US" smtClean="0"/>
              <a:t>8/4/2015</a:t>
            </a:fld>
            <a:endParaRPr lang="en-US"/>
          </a:p>
        </p:txBody>
      </p:sp>
      <p:sp>
        <p:nvSpPr>
          <p:cNvPr id="8" name="Footer Placeholder 7"/>
          <p:cNvSpPr>
            <a:spLocks noGrp="1"/>
          </p:cNvSpPr>
          <p:nvPr>
            <p:ph type="ftr" sz="quarter" idx="11"/>
          </p:nvPr>
        </p:nvSpPr>
        <p:spPr/>
        <p:txBody>
          <a:bodyPr/>
          <a:lstStyle>
            <a:lvl1pPr>
              <a:defRPr/>
            </a:lvl1pPr>
            <a:extLst/>
          </a:lstStyle>
          <a:p>
            <a:pPr>
              <a:defRPr/>
            </a:pPr>
            <a:r>
              <a:rPr lang="en-US" smtClean="0"/>
              <a:t>Austian's Risk Services, Inc. • Oklahoma City, OK • 405.799.8611 • AustiansRisk.com • ARSRiskReductionReviews.com </a:t>
            </a:r>
            <a:endParaRPr lang="en-US"/>
          </a:p>
        </p:txBody>
      </p:sp>
      <p:sp>
        <p:nvSpPr>
          <p:cNvPr id="9" name="Slide Number Placeholder 8"/>
          <p:cNvSpPr>
            <a:spLocks noGrp="1"/>
          </p:cNvSpPr>
          <p:nvPr>
            <p:ph type="sldNum" sz="quarter" idx="12"/>
          </p:nvPr>
        </p:nvSpPr>
        <p:spPr/>
        <p:txBody>
          <a:bodyPr/>
          <a:lstStyle>
            <a:lvl1pPr>
              <a:defRPr/>
            </a:lvl1pPr>
          </a:lstStyle>
          <a:p>
            <a:fld id="{51989B4A-39DE-4BEF-AA4B-A4F1E6B51A02}" type="slidenum">
              <a:rPr lang="en-US" altLang="en-US"/>
              <a:pPr/>
              <a:t>‹#›</a:t>
            </a:fld>
            <a:endParaRPr lang="en-US" altLang="en-US"/>
          </a:p>
        </p:txBody>
      </p:sp>
    </p:spTree>
    <p:extLst>
      <p:ext uri="{BB962C8B-B14F-4D97-AF65-F5344CB8AC3E}">
        <p14:creationId xmlns:p14="http://schemas.microsoft.com/office/powerpoint/2010/main" val="1260149926"/>
      </p:ext>
    </p:extLst>
  </p:cSld>
  <p:clrMapOvr>
    <a:overrideClrMapping bg1="lt1" tx1="dk1" bg2="lt2" tx2="dk2" accent1="accent1" accent2="accent2" accent3="accent3" accent4="accent4" accent5="accent5" accent6="accent6" hlink="hlink" folHlink="folHlink"/>
  </p:clrMapOvr>
  <p:transition spd="med" advTm="1200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extLst/>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extLst/>
          </a:lstStyle>
          <a:p>
            <a:pPr>
              <a:defRPr/>
            </a:pPr>
            <a:fld id="{01227279-B05C-49FA-B5BB-D0859471B818}" type="datetime1">
              <a:rPr lang="en-US" smtClean="0"/>
              <a:t>8/4/2015</a:t>
            </a:fld>
            <a:endParaRPr lang="en-US"/>
          </a:p>
        </p:txBody>
      </p:sp>
      <p:sp>
        <p:nvSpPr>
          <p:cNvPr id="4" name="Footer Placeholder 3"/>
          <p:cNvSpPr>
            <a:spLocks noGrp="1"/>
          </p:cNvSpPr>
          <p:nvPr>
            <p:ph type="ftr" sz="quarter" idx="11"/>
          </p:nvPr>
        </p:nvSpPr>
        <p:spPr/>
        <p:txBody>
          <a:bodyPr/>
          <a:lstStyle>
            <a:lvl1pPr>
              <a:defRPr/>
            </a:lvl1pPr>
            <a:extLst/>
          </a:lstStyle>
          <a:p>
            <a:pPr>
              <a:defRPr/>
            </a:pPr>
            <a:r>
              <a:rPr lang="en-US" smtClean="0"/>
              <a:t>Austian's Risk Services, Inc. • Oklahoma City, OK • 405.799.8611 • AustiansRisk.com • ARSRiskReductionReviews.com </a:t>
            </a:r>
            <a:endParaRPr lang="en-US"/>
          </a:p>
        </p:txBody>
      </p:sp>
      <p:sp>
        <p:nvSpPr>
          <p:cNvPr id="5" name="Slide Number Placeholder 4"/>
          <p:cNvSpPr>
            <a:spLocks noGrp="1"/>
          </p:cNvSpPr>
          <p:nvPr>
            <p:ph type="sldNum" sz="quarter" idx="12"/>
          </p:nvPr>
        </p:nvSpPr>
        <p:spPr/>
        <p:txBody>
          <a:bodyPr/>
          <a:lstStyle>
            <a:lvl1pPr>
              <a:defRPr/>
            </a:lvl1pPr>
          </a:lstStyle>
          <a:p>
            <a:fld id="{778FBC57-0FA8-45FE-AE49-B9F2621F4181}" type="slidenum">
              <a:rPr lang="en-US" altLang="en-US"/>
              <a:pPr/>
              <a:t>‹#›</a:t>
            </a:fld>
            <a:endParaRPr lang="en-US" altLang="en-US"/>
          </a:p>
        </p:txBody>
      </p:sp>
    </p:spTree>
    <p:extLst>
      <p:ext uri="{BB962C8B-B14F-4D97-AF65-F5344CB8AC3E}">
        <p14:creationId xmlns:p14="http://schemas.microsoft.com/office/powerpoint/2010/main" val="2398302824"/>
      </p:ext>
    </p:extLst>
  </p:cSld>
  <p:clrMapOvr>
    <a:overrideClrMapping bg1="dk1" tx1="lt1" bg2="dk2" tx2="lt2" accent1="accent1" accent2="accent2" accent3="accent3" accent4="accent4" accent5="accent5" accent6="accent6" hlink="hlink" folHlink="folHlink"/>
  </p:clrMapOvr>
  <p:transition spd="med" advTm="1200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593413BB-D179-418B-AF96-73D7D812DC19}" type="datetime1">
              <a:rPr lang="en-US" smtClean="0"/>
              <a:t>8/4/2015</a:t>
            </a:fld>
            <a:endParaRPr lang="en-US"/>
          </a:p>
        </p:txBody>
      </p:sp>
      <p:sp>
        <p:nvSpPr>
          <p:cNvPr id="3" name="Footer Placeholder 21"/>
          <p:cNvSpPr>
            <a:spLocks noGrp="1"/>
          </p:cNvSpPr>
          <p:nvPr>
            <p:ph type="ftr" sz="quarter" idx="11"/>
          </p:nvPr>
        </p:nvSpPr>
        <p:spPr/>
        <p:txBody>
          <a:bodyPr/>
          <a:lstStyle>
            <a:lvl1pPr>
              <a:defRPr/>
            </a:lvl1pPr>
          </a:lstStyle>
          <a:p>
            <a:pPr>
              <a:defRPr/>
            </a:pPr>
            <a:r>
              <a:rPr lang="en-US" smtClean="0"/>
              <a:t>Austian's Risk Services, Inc. • Oklahoma City, OK • 405.799.8611 • AustiansRisk.com • ARSRiskReductionReviews.com </a:t>
            </a:r>
            <a:endParaRPr lang="en-US"/>
          </a:p>
        </p:txBody>
      </p:sp>
      <p:sp>
        <p:nvSpPr>
          <p:cNvPr id="4" name="Slide Number Placeholder 17"/>
          <p:cNvSpPr>
            <a:spLocks noGrp="1"/>
          </p:cNvSpPr>
          <p:nvPr>
            <p:ph type="sldNum" sz="quarter" idx="12"/>
          </p:nvPr>
        </p:nvSpPr>
        <p:spPr/>
        <p:txBody>
          <a:bodyPr/>
          <a:lstStyle>
            <a:lvl1pPr>
              <a:defRPr/>
            </a:lvl1pPr>
          </a:lstStyle>
          <a:p>
            <a:fld id="{A84A0343-1D16-4C23-8C10-3E1140AF90CD}" type="slidenum">
              <a:rPr lang="en-US" altLang="en-US"/>
              <a:pPr/>
              <a:t>‹#›</a:t>
            </a:fld>
            <a:endParaRPr lang="en-US" altLang="en-US"/>
          </a:p>
        </p:txBody>
      </p:sp>
    </p:spTree>
    <p:extLst>
      <p:ext uri="{BB962C8B-B14F-4D97-AF65-F5344CB8AC3E}">
        <p14:creationId xmlns:p14="http://schemas.microsoft.com/office/powerpoint/2010/main" val="3467476118"/>
      </p:ext>
    </p:extLst>
  </p:cSld>
  <p:clrMapOvr>
    <a:masterClrMapping/>
  </p:clrMapOvr>
  <p:transition spd="med" advTm="1200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fld id="{4BF67572-65E7-4074-965D-B9C8BF4548A6}" type="datetime1">
              <a:rPr lang="en-US" smtClean="0"/>
              <a:t>8/4/2015</a:t>
            </a:fld>
            <a:endParaRPr lang="en-US"/>
          </a:p>
        </p:txBody>
      </p:sp>
      <p:sp>
        <p:nvSpPr>
          <p:cNvPr id="6" name="Footer Placeholder 5"/>
          <p:cNvSpPr>
            <a:spLocks noGrp="1"/>
          </p:cNvSpPr>
          <p:nvPr>
            <p:ph type="ftr" sz="quarter" idx="11"/>
          </p:nvPr>
        </p:nvSpPr>
        <p:spPr/>
        <p:txBody>
          <a:bodyPr/>
          <a:lstStyle>
            <a:lvl1pPr>
              <a:defRPr/>
            </a:lvl1pPr>
            <a:extLst/>
          </a:lstStyle>
          <a:p>
            <a:pPr>
              <a:defRPr/>
            </a:pPr>
            <a:r>
              <a:rPr lang="en-US" smtClean="0"/>
              <a:t>Austian's Risk Services, Inc. • Oklahoma City, OK • 405.799.8611 • AustiansRisk.com • ARSRiskReductionReviews.com </a:t>
            </a:r>
            <a:endParaRPr lang="en-US"/>
          </a:p>
        </p:txBody>
      </p:sp>
      <p:sp>
        <p:nvSpPr>
          <p:cNvPr id="7" name="Slide Number Placeholder 6"/>
          <p:cNvSpPr>
            <a:spLocks noGrp="1"/>
          </p:cNvSpPr>
          <p:nvPr>
            <p:ph type="sldNum" sz="quarter" idx="12"/>
          </p:nvPr>
        </p:nvSpPr>
        <p:spPr/>
        <p:txBody>
          <a:bodyPr/>
          <a:lstStyle>
            <a:lvl1pPr>
              <a:defRPr/>
            </a:lvl1pPr>
          </a:lstStyle>
          <a:p>
            <a:fld id="{89B9C040-484C-4CAC-B157-7B32692D573E}" type="slidenum">
              <a:rPr lang="en-US" altLang="en-US"/>
              <a:pPr/>
              <a:t>‹#›</a:t>
            </a:fld>
            <a:endParaRPr lang="en-US" altLang="en-US"/>
          </a:p>
        </p:txBody>
      </p:sp>
    </p:spTree>
    <p:extLst>
      <p:ext uri="{BB962C8B-B14F-4D97-AF65-F5344CB8AC3E}">
        <p14:creationId xmlns:p14="http://schemas.microsoft.com/office/powerpoint/2010/main" val="1312567974"/>
      </p:ext>
    </p:extLst>
  </p:cSld>
  <p:clrMapOvr>
    <a:overrideClrMapping bg1="lt1" tx1="dk1" bg2="lt2" tx2="dk2" accent1="accent1" accent2="accent2" accent3="accent3" accent4="accent4" accent5="accent5" accent6="accent6" hlink="hlink" folHlink="folHlink"/>
  </p:clrMapOvr>
  <p:transition spd="med" advTm="1200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 name="Freeform 7"/>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a:latin typeface="Arial" charset="0"/>
              <a:cs typeface="Arial" charset="0"/>
            </a:endParaRPr>
          </a:p>
        </p:txBody>
      </p:sp>
      <p:sp>
        <p:nvSpPr>
          <p:cNvPr id="6" name="Freeform 8"/>
          <p:cNvSpPr>
            <a:spLocks/>
          </p:cNvSpPr>
          <p:nvPr/>
        </p:nvSpPr>
        <p:spPr bwMode="auto">
          <a:xfrm>
            <a:off x="485775" y="5938838"/>
            <a:ext cx="3690938" cy="933450"/>
          </a:xfrm>
          <a:custGeom>
            <a:avLst/>
            <a:gdLst>
              <a:gd name="T0" fmla="*/ 0 w 5591"/>
              <a:gd name="T1" fmla="*/ 0 h 588"/>
              <a:gd name="T2" fmla="*/ 2147483647 w 5591"/>
              <a:gd name="T3" fmla="*/ 0 h 588"/>
              <a:gd name="T4" fmla="*/ 2147483647 w 5591"/>
              <a:gd name="T5" fmla="*/ 1330642500 h 588"/>
              <a:gd name="T6" fmla="*/ 20919056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a:p>
        </p:txBody>
      </p:sp>
      <p:sp>
        <p:nvSpPr>
          <p:cNvPr id="7" name="Right Triangle 9"/>
          <p:cNvSpPr>
            <a:spLocks/>
          </p:cNvSpPr>
          <p:nvPr/>
        </p:nvSpPr>
        <p:spPr bwMode="auto">
          <a:xfrm>
            <a:off x="-6042" y="5791253"/>
            <a:ext cx="3402314" cy="1080868"/>
          </a:xfrm>
          <a:prstGeom prst="rtTriangle">
            <a:avLst/>
          </a:prstGeom>
          <a:blipFill>
            <a:blip r:embed="rId4">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cxnSp>
        <p:nvCxnSpPr>
          <p:cNvPr id="8"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11"/>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10" name="Chevron 12"/>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smtClean="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a:solidFill>
                  <a:schemeClr val="tx1"/>
                </a:solidFill>
              </a:defRPr>
            </a:lvl1pPr>
            <a:extLst/>
          </a:lstStyle>
          <a:p>
            <a:pPr>
              <a:defRPr/>
            </a:pPr>
            <a:fld id="{77E8D667-4415-47B2-AE7F-D683EA74F03A}" type="datetime1">
              <a:rPr lang="en-US" smtClean="0"/>
              <a:t>8/4/2015</a:t>
            </a:fld>
            <a:endParaRPr lang="en-US"/>
          </a:p>
        </p:txBody>
      </p:sp>
      <p:sp>
        <p:nvSpPr>
          <p:cNvPr id="12" name="Footer Placeholder 5"/>
          <p:cNvSpPr>
            <a:spLocks noGrp="1"/>
          </p:cNvSpPr>
          <p:nvPr>
            <p:ph type="ftr" sz="quarter" idx="11"/>
          </p:nvPr>
        </p:nvSpPr>
        <p:spPr/>
        <p:txBody>
          <a:bodyPr/>
          <a:lstStyle>
            <a:lvl1pPr>
              <a:defRPr>
                <a:solidFill>
                  <a:schemeClr val="tx1"/>
                </a:solidFill>
              </a:defRPr>
            </a:lvl1pPr>
            <a:extLst/>
          </a:lstStyle>
          <a:p>
            <a:pPr>
              <a:defRPr/>
            </a:pPr>
            <a:r>
              <a:rPr lang="en-US" smtClean="0"/>
              <a:t>Austian's Risk Services, Inc. • Oklahoma City, OK • 405.799.8611 • AustiansRisk.com • ARSRiskReductionReviews.com </a:t>
            </a:r>
            <a:endParaRPr lang="en-US"/>
          </a:p>
        </p:txBody>
      </p:sp>
      <p:sp>
        <p:nvSpPr>
          <p:cNvPr id="13" name="Slide Number Placeholder 6"/>
          <p:cNvSpPr>
            <a:spLocks noGrp="1"/>
          </p:cNvSpPr>
          <p:nvPr>
            <p:ph type="sldNum" sz="quarter" idx="12"/>
          </p:nvPr>
        </p:nvSpPr>
        <p:spPr/>
        <p:txBody>
          <a:bodyPr/>
          <a:lstStyle>
            <a:lvl1pPr>
              <a:defRPr/>
            </a:lvl1pPr>
          </a:lstStyle>
          <a:p>
            <a:fld id="{AD9222BD-3BAF-40F1-840E-176431E7BAC2}" type="slidenum">
              <a:rPr lang="en-US" altLang="en-US"/>
              <a:pPr/>
              <a:t>‹#›</a:t>
            </a:fld>
            <a:endParaRPr lang="en-US" altLang="en-US"/>
          </a:p>
        </p:txBody>
      </p:sp>
    </p:spTree>
    <p:extLst>
      <p:ext uri="{BB962C8B-B14F-4D97-AF65-F5344CB8AC3E}">
        <p14:creationId xmlns:p14="http://schemas.microsoft.com/office/powerpoint/2010/main" val="3240214201"/>
      </p:ext>
    </p:extLst>
  </p:cSld>
  <p:clrMapOvr>
    <a:overrideClrMapping bg1="dk1" tx1="lt1" bg2="dk2" tx2="lt2" accent1="accent1" accent2="accent2" accent3="accent3" accent4="accent4" accent5="accent5" accent6="accent6" hlink="hlink" folHlink="folHlink"/>
  </p:clrMapOvr>
  <p:transition spd="med" advTm="1200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3C95FC35-12D0-4537-A895-FF3C4831B0B4}" type="datetime1">
              <a:rPr lang="en-US" smtClean="0"/>
              <a:t>8/4/2015</a:t>
            </a:fld>
            <a:endParaRPr lang="en-US"/>
          </a:p>
        </p:txBody>
      </p:sp>
      <p:sp>
        <p:nvSpPr>
          <p:cNvPr id="5" name="Footer Placeholder 21"/>
          <p:cNvSpPr>
            <a:spLocks noGrp="1"/>
          </p:cNvSpPr>
          <p:nvPr>
            <p:ph type="ftr" sz="quarter" idx="11"/>
          </p:nvPr>
        </p:nvSpPr>
        <p:spPr/>
        <p:txBody>
          <a:bodyPr/>
          <a:lstStyle>
            <a:lvl1pPr>
              <a:defRPr/>
            </a:lvl1pPr>
          </a:lstStyle>
          <a:p>
            <a:pPr>
              <a:defRPr/>
            </a:pPr>
            <a:r>
              <a:rPr lang="en-US" smtClean="0"/>
              <a:t>Austian's Risk Services, Inc. • Oklahoma City, OK • 405.799.8611 • AustiansRisk.com • ARSRiskReductionReviews.com </a:t>
            </a:r>
            <a:endParaRPr lang="en-US"/>
          </a:p>
        </p:txBody>
      </p:sp>
      <p:sp>
        <p:nvSpPr>
          <p:cNvPr id="6" name="Slide Number Placeholder 17"/>
          <p:cNvSpPr>
            <a:spLocks noGrp="1"/>
          </p:cNvSpPr>
          <p:nvPr>
            <p:ph type="sldNum" sz="quarter" idx="12"/>
          </p:nvPr>
        </p:nvSpPr>
        <p:spPr/>
        <p:txBody>
          <a:bodyPr/>
          <a:lstStyle>
            <a:lvl1pPr>
              <a:defRPr/>
            </a:lvl1pPr>
          </a:lstStyle>
          <a:p>
            <a:fld id="{8D0E5488-C351-4660-B9AD-EF6F6D19DF8B}" type="slidenum">
              <a:rPr lang="en-US" altLang="en-US"/>
              <a:pPr/>
              <a:t>‹#›</a:t>
            </a:fld>
            <a:endParaRPr lang="en-US" altLang="en-US"/>
          </a:p>
        </p:txBody>
      </p:sp>
    </p:spTree>
    <p:extLst>
      <p:ext uri="{BB962C8B-B14F-4D97-AF65-F5344CB8AC3E}">
        <p14:creationId xmlns:p14="http://schemas.microsoft.com/office/powerpoint/2010/main" val="300824452"/>
      </p:ext>
    </p:extLst>
  </p:cSld>
  <p:clrMapOvr>
    <a:masterClrMapping/>
  </p:clrMapOvr>
  <p:transition spd="med" advTm="1200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6AE0C847-B1A0-49E6-92EA-B55E7736EBC6}" type="datetime1">
              <a:rPr lang="en-US" smtClean="0"/>
              <a:t>8/4/2015</a:t>
            </a:fld>
            <a:endParaRPr lang="en-US"/>
          </a:p>
        </p:txBody>
      </p:sp>
      <p:sp>
        <p:nvSpPr>
          <p:cNvPr id="5" name="Footer Placeholder 21"/>
          <p:cNvSpPr>
            <a:spLocks noGrp="1"/>
          </p:cNvSpPr>
          <p:nvPr>
            <p:ph type="ftr" sz="quarter" idx="11"/>
          </p:nvPr>
        </p:nvSpPr>
        <p:spPr/>
        <p:txBody>
          <a:bodyPr/>
          <a:lstStyle>
            <a:lvl1pPr>
              <a:defRPr/>
            </a:lvl1pPr>
          </a:lstStyle>
          <a:p>
            <a:pPr>
              <a:defRPr/>
            </a:pPr>
            <a:r>
              <a:rPr lang="en-US" smtClean="0"/>
              <a:t>Austian's Risk Services, Inc. • Oklahoma City, OK • 405.799.8611 • AustiansRisk.com • ARSRiskReductionReviews.com </a:t>
            </a:r>
            <a:endParaRPr lang="en-US"/>
          </a:p>
        </p:txBody>
      </p:sp>
      <p:sp>
        <p:nvSpPr>
          <p:cNvPr id="6" name="Slide Number Placeholder 17"/>
          <p:cNvSpPr>
            <a:spLocks noGrp="1"/>
          </p:cNvSpPr>
          <p:nvPr>
            <p:ph type="sldNum" sz="quarter" idx="12"/>
          </p:nvPr>
        </p:nvSpPr>
        <p:spPr/>
        <p:txBody>
          <a:bodyPr/>
          <a:lstStyle>
            <a:lvl1pPr>
              <a:defRPr/>
            </a:lvl1pPr>
          </a:lstStyle>
          <a:p>
            <a:fld id="{8219C30C-E033-46ED-96D5-E84A0578E6B9}" type="slidenum">
              <a:rPr lang="en-US" altLang="en-US"/>
              <a:pPr/>
              <a:t>‹#›</a:t>
            </a:fld>
            <a:endParaRPr lang="en-US" altLang="en-US"/>
          </a:p>
        </p:txBody>
      </p:sp>
    </p:spTree>
    <p:extLst>
      <p:ext uri="{BB962C8B-B14F-4D97-AF65-F5344CB8AC3E}">
        <p14:creationId xmlns:p14="http://schemas.microsoft.com/office/powerpoint/2010/main" val="373862435"/>
      </p:ext>
    </p:extLst>
  </p:cSld>
  <p:clrMapOvr>
    <a:masterClrMapping/>
  </p:clrMapOvr>
  <p:transition spd="med" advTm="1200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12"/>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a:latin typeface="Arial" charset="0"/>
              <a:cs typeface="Arial" charset="0"/>
            </a:endParaRPr>
          </a:p>
        </p:txBody>
      </p:sp>
      <p:sp>
        <p:nvSpPr>
          <p:cNvPr id="1027" name="Freeform 11"/>
          <p:cNvSpPr>
            <a:spLocks/>
          </p:cNvSpPr>
          <p:nvPr/>
        </p:nvSpPr>
        <p:spPr bwMode="auto">
          <a:xfrm>
            <a:off x="485775" y="5938838"/>
            <a:ext cx="3690938" cy="933450"/>
          </a:xfrm>
          <a:custGeom>
            <a:avLst/>
            <a:gdLst>
              <a:gd name="T0" fmla="*/ 0 w 5591"/>
              <a:gd name="T1" fmla="*/ 0 h 588"/>
              <a:gd name="T2" fmla="*/ 2147483647 w 5591"/>
              <a:gd name="T3" fmla="*/ 0 h 588"/>
              <a:gd name="T4" fmla="*/ 2147483647 w 5591"/>
              <a:gd name="T5" fmla="*/ 1330642500 h 588"/>
              <a:gd name="T6" fmla="*/ 20919056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a:p>
        </p:txBody>
      </p:sp>
      <p:sp>
        <p:nvSpPr>
          <p:cNvPr id="1033" name="Text Placeholder 29"/>
          <p:cNvSpPr>
            <a:spLocks noGrp="1"/>
          </p:cNvSpPr>
          <p:nvPr>
            <p:ph type="body" idx="1"/>
          </p:nvPr>
        </p:nvSpPr>
        <p:spPr bwMode="auto">
          <a:xfrm>
            <a:off x="457200" y="148113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latinLnBrk="0" hangingPunct="1">
              <a:defRPr kumimoji="0" sz="1000">
                <a:solidFill>
                  <a:schemeClr val="tx1"/>
                </a:solidFill>
                <a:latin typeface="Arial" charset="0"/>
                <a:cs typeface="Arial" charset="0"/>
              </a:defRPr>
            </a:lvl1pPr>
            <a:extLst/>
          </a:lstStyle>
          <a:p>
            <a:pPr>
              <a:defRPr/>
            </a:pPr>
            <a:fld id="{34ADD767-A2BC-4F6D-89C1-E61B9077F5B7}" type="datetime1">
              <a:rPr lang="en-US" smtClean="0"/>
              <a:t>8/4/2015</a:t>
            </a:fld>
            <a:endParaRPr lang="en-US"/>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defRPr kumimoji="0" sz="1000">
                <a:solidFill>
                  <a:schemeClr val="tx1"/>
                </a:solidFill>
                <a:latin typeface="Arial" charset="0"/>
                <a:cs typeface="Arial" charset="0"/>
              </a:defRPr>
            </a:lvl1pPr>
            <a:extLst/>
          </a:lstStyle>
          <a:p>
            <a:pPr>
              <a:defRPr/>
            </a:pPr>
            <a:r>
              <a:rPr lang="en-US" smtClean="0"/>
              <a:t>Austian's Risk Services, Inc. • Oklahoma City, OK • 405.799.8611 • AustiansRisk.com • ARSRiskReductionReviews.com </a:t>
            </a:r>
            <a:endParaRPr lang="en-US"/>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wrap="square" lIns="91440" tIns="45720" rIns="91440" bIns="45720" numCol="1" anchor="b" anchorCtr="0" compatLnSpc="1">
            <a:prstTxWarp prst="textNoShape">
              <a:avLst/>
            </a:prstTxWarp>
          </a:bodyPr>
          <a:lstStyle>
            <a:lvl1pPr algn="r">
              <a:defRPr sz="1000"/>
            </a:lvl1pPr>
          </a:lstStyle>
          <a:p>
            <a:fld id="{51FB756C-3DFA-4097-9F93-12B83C57FD75}"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264" r:id="rId1"/>
    <p:sldLayoutId id="2147484260" r:id="rId2"/>
    <p:sldLayoutId id="2147484265" r:id="rId3"/>
    <p:sldLayoutId id="2147484266" r:id="rId4"/>
    <p:sldLayoutId id="2147484267" r:id="rId5"/>
    <p:sldLayoutId id="2147484268" r:id="rId6"/>
    <p:sldLayoutId id="2147484261" r:id="rId7"/>
    <p:sldLayoutId id="2147484269" r:id="rId8"/>
    <p:sldLayoutId id="2147484270" r:id="rId9"/>
    <p:sldLayoutId id="2147484262" r:id="rId10"/>
    <p:sldLayoutId id="2147484263" r:id="rId11"/>
  </p:sldLayoutIdLst>
  <p:transition spd="med" advTm="12000">
    <p:fade/>
  </p:transition>
  <p:hf hdr="0" dt="0"/>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austiansrisk.com/"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jpg"/><Relationship Id="rId5" Type="http://schemas.openxmlformats.org/officeDocument/2006/relationships/hyperlink" Target="http://arsriskreductionreviews.com/" TargetMode="Externa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hyperlink" Target="http://austiansrisk.com/"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hemeOverride" Target="../theme/themeOverride5.xml"/><Relationship Id="rId5" Type="http://schemas.openxmlformats.org/officeDocument/2006/relationships/image" Target="../media/image4.png"/><Relationship Id="rId4" Type="http://schemas.openxmlformats.org/officeDocument/2006/relationships/hyperlink" Target="http://austiansrisk.com/"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austiansrisk.com/"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hyperlink" Target="http://austiansrisk.com/"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hyperlink" Target="http://austiansrisk.com/"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hyperlink" Target="http://austiansrisk.com/"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hyperlink" Target="http://austiansrisk.com/"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hyperlink" Target="http://austiansrisk.com/"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hyperlink" Target="http://austiansrisk.com/"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hyperlink" Target="http://austiansrisk.com/"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hyperlink" Target="http://austiansrisk.com/"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hyperlink" Target="http://austiansrisk.com/"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hyperlink" Target="http://austiansrisk.com/"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hyperlink" Target="http://austiansrisk.com/"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hyperlink" Target="http://austiansrisk.com/"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hyperlink" Target="http://austiansrisk.com/"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hyperlink" Target="http://austiansrisk.com/"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hyperlink" Target="http://austiansrisk.com/"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hyperlink" Target="http://austiansrisk.com/" TargetMode="External"/><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hyperlink" Target="http://austiansrisk.com/"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hyperlink" Target="http://austiansrisk.com/" TargetMode="External"/><Relationship Id="rId7" Type="http://schemas.openxmlformats.org/officeDocument/2006/relationships/image" Target="../media/image6.jp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5.jpg"/><Relationship Id="rId5" Type="http://schemas.openxmlformats.org/officeDocument/2006/relationships/hyperlink" Target="http://arsriskreductionreviews.com/" TargetMode="Externa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hyperlink" Target="http://austiansrisk.com/" TargetMode="External"/><Relationship Id="rId7" Type="http://schemas.openxmlformats.org/officeDocument/2006/relationships/image" Target="../media/image7.jp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5.jpg"/><Relationship Id="rId5" Type="http://schemas.openxmlformats.org/officeDocument/2006/relationships/hyperlink" Target="http://arsriskreductionreviews.com/" TargetMode="Externa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hyperlink" Target="http://austiansrisk.com/" TargetMode="External"/><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hyperlink" Target="http://austiansrisk.com/"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hyperlink" Target="http://austiansrisk.com/"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hyperlink" Target="http://austiansrisk.com/" TargetMode="External"/><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hyperlink" Target="http://austiansrisk.com/" TargetMode="External"/><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hyperlink" Target="http://austiansrisk.com/" TargetMode="External"/><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hyperlink" Target="http://austiansrisk.com/" TargetMode="External"/><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hyperlink" Target="http://austiansrisk.com/" TargetMode="External"/><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hyperlink" Target="http://austiansrisk.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4"/>
          <p:cNvSpPr>
            <a:spLocks noGrp="1"/>
          </p:cNvSpPr>
          <p:nvPr>
            <p:ph type="ftr" sz="quarter" idx="11"/>
          </p:nvPr>
        </p:nvSpPr>
        <p:spPr bwMode="auto">
          <a:xfrm>
            <a:off x="0" y="6248400"/>
            <a:ext cx="9144000" cy="3238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smtClean="0">
                <a:solidFill>
                  <a:schemeClr val="accent5"/>
                </a:solidFill>
                <a:latin typeface="Gill Sans MT" panose="020B0502020104020203" pitchFamily="34" charset="0"/>
              </a:rPr>
              <a:t>Austian's Risk Services, Inc. • Oklahoma City, OK • 405.799.8611 • AustiansRisk.com • ARSRiskReductionReviews.com </a:t>
            </a:r>
            <a:endParaRPr lang="en-US" altLang="en-US" dirty="0" smtClean="0">
              <a:solidFill>
                <a:schemeClr val="tx2"/>
              </a:solidFill>
              <a:latin typeface="Gill Sans MT" panose="020B0502020104020203" pitchFamily="34" charset="0"/>
            </a:endParaRPr>
          </a:p>
        </p:txBody>
      </p:sp>
      <p:sp>
        <p:nvSpPr>
          <p:cNvPr id="9219" name="Slide Number Placeholder 5"/>
          <p:cNvSpPr>
            <a:spLocks noGrp="1"/>
          </p:cNvSpPr>
          <p:nvPr>
            <p:ph type="sldNum" sz="quarter" idx="12"/>
          </p:nvPr>
        </p:nvSpPr>
        <p:spPr bwMode="auto">
          <a:xfrm>
            <a:off x="8613775" y="6305550"/>
            <a:ext cx="4572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fld id="{444D0EE7-3C18-4576-8560-FE00CE83FCB6}" type="slidenum">
              <a:rPr lang="en-US" altLang="en-US" smtClean="0">
                <a:solidFill>
                  <a:srgbClr val="93889F"/>
                </a:solidFill>
                <a:latin typeface="Gill Sans MT" panose="020B0502020104020203" pitchFamily="34" charset="0"/>
              </a:rPr>
              <a:pPr algn="ctr" eaLnBrk="1" hangingPunct="1"/>
              <a:t>1</a:t>
            </a:fld>
            <a:endParaRPr lang="en-US" altLang="en-US" dirty="0">
              <a:solidFill>
                <a:srgbClr val="93889F"/>
              </a:solidFill>
              <a:latin typeface="Gill Sans MT" panose="020B0502020104020203" pitchFamily="34" charset="0"/>
            </a:endParaRPr>
          </a:p>
        </p:txBody>
      </p:sp>
      <p:sp>
        <p:nvSpPr>
          <p:cNvPr id="9220" name="Rectangle 2"/>
          <p:cNvSpPr txBox="1">
            <a:spLocks/>
          </p:cNvSpPr>
          <p:nvPr/>
        </p:nvSpPr>
        <p:spPr bwMode="auto">
          <a:xfrm>
            <a:off x="3962400" y="2133600"/>
            <a:ext cx="83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3025"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ts val="3000"/>
              </a:lnSpc>
              <a:spcBef>
                <a:spcPts val="600"/>
              </a:spcBef>
              <a:buClr>
                <a:schemeClr val="accent1"/>
              </a:buClr>
              <a:buSzPct val="80000"/>
              <a:buFont typeface="Wingdings 2" panose="05020102010507070707" pitchFamily="18" charset="2"/>
              <a:buNone/>
            </a:pPr>
            <a:endParaRPr lang="en-US" altLang="en-US" sz="2400">
              <a:solidFill>
                <a:srgbClr val="3A383D"/>
              </a:solidFill>
              <a:latin typeface="Gill Sans MT" panose="020B0502020104020203" pitchFamily="34" charset="0"/>
            </a:endParaRPr>
          </a:p>
        </p:txBody>
      </p:sp>
      <p:sp>
        <p:nvSpPr>
          <p:cNvPr id="9222" name="Rectangle 12"/>
          <p:cNvSpPr>
            <a:spLocks noChangeArrowheads="1"/>
          </p:cNvSpPr>
          <p:nvPr/>
        </p:nvSpPr>
        <p:spPr bwMode="auto">
          <a:xfrm>
            <a:off x="2971800" y="2730646"/>
            <a:ext cx="54102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endParaRPr lang="en-US" altLang="en-US">
              <a:solidFill>
                <a:schemeClr val="tx2"/>
              </a:solidFill>
            </a:endParaRPr>
          </a:p>
        </p:txBody>
      </p:sp>
      <p:sp>
        <p:nvSpPr>
          <p:cNvPr id="9223" name="Rectangle 2"/>
          <p:cNvSpPr>
            <a:spLocks noChangeArrowheads="1"/>
          </p:cNvSpPr>
          <p:nvPr/>
        </p:nvSpPr>
        <p:spPr bwMode="auto">
          <a:xfrm>
            <a:off x="228600" y="1799181"/>
            <a:ext cx="9144000" cy="5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sz="2400" i="1" baseline="30000" dirty="0">
              <a:solidFill>
                <a:srgbClr val="CC0000"/>
              </a:solidFill>
            </a:endParaRPr>
          </a:p>
        </p:txBody>
      </p:sp>
      <p:sp>
        <p:nvSpPr>
          <p:cNvPr id="8" name="Rectangle 2"/>
          <p:cNvSpPr txBox="1">
            <a:spLocks noChangeArrowheads="1"/>
          </p:cNvSpPr>
          <p:nvPr/>
        </p:nvSpPr>
        <p:spPr>
          <a:xfrm>
            <a:off x="457200" y="274638"/>
            <a:ext cx="8229600" cy="1143000"/>
          </a:xfrm>
          <a:prstGeom prst="rect">
            <a:avLst/>
          </a:prstGeom>
        </p:spPr>
        <p:txBody>
          <a:bodyPr>
            <a:normAutofit fontScale="97500"/>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endParaRPr lang="en-US" sz="4000" dirty="0">
              <a:effectLst>
                <a:outerShdw blurRad="38100" dist="38100" dir="2700000" algn="tl">
                  <a:srgbClr val="C0C0C0"/>
                </a:outerShdw>
              </a:effectLst>
            </a:endParaRPr>
          </a:p>
        </p:txBody>
      </p:sp>
      <p:pic>
        <p:nvPicPr>
          <p:cNvPr id="2" name="Picture 1">
            <a:hlinkClick r:id="rId3" tooltip="Click to Go to the Austian's Risk Services, Inc., Website"/>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0800" y="341695"/>
            <a:ext cx="4801525" cy="880279"/>
          </a:xfrm>
          <a:prstGeom prst="rect">
            <a:avLst/>
          </a:prstGeom>
        </p:spPr>
      </p:pic>
      <p:pic>
        <p:nvPicPr>
          <p:cNvPr id="4" name="Picture 3">
            <a:hlinkClick r:id="rId5" tooltip="Click to Go to the ARS Risk Reduction Reviews Website"/>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90800" y="3999108"/>
            <a:ext cx="4543425" cy="895350"/>
          </a:xfrm>
          <a:prstGeom prst="rect">
            <a:avLst/>
          </a:prstGeom>
        </p:spPr>
      </p:pic>
      <p:sp>
        <p:nvSpPr>
          <p:cNvPr id="12" name="Rectangle 2"/>
          <p:cNvSpPr txBox="1">
            <a:spLocks noChangeArrowheads="1"/>
          </p:cNvSpPr>
          <p:nvPr/>
        </p:nvSpPr>
        <p:spPr>
          <a:xfrm>
            <a:off x="3621988" y="3533387"/>
            <a:ext cx="2204823" cy="412441"/>
          </a:xfrm>
          <a:prstGeom prst="rect">
            <a:avLst/>
          </a:prstGeom>
        </p:spPr>
        <p:txBody>
          <a:bodyPr>
            <a:normAutofit fontScale="75000" lnSpcReduction="20000"/>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r>
              <a:rPr lang="en-US" sz="2400" i="1" dirty="0" smtClean="0">
                <a:solidFill>
                  <a:schemeClr val="accent5"/>
                </a:solidFill>
                <a:effectLst>
                  <a:outerShdw blurRad="38100" dist="38100" dir="2700000" algn="tl">
                    <a:srgbClr val="C0C0C0"/>
                  </a:outerShdw>
                </a:effectLst>
              </a:rPr>
              <a:t>The Developers of</a:t>
            </a:r>
            <a:endParaRPr lang="en-US" sz="2400" i="1" dirty="0">
              <a:solidFill>
                <a:schemeClr val="accent5"/>
              </a:solidFill>
              <a:effectLst>
                <a:outerShdw blurRad="38100" dist="38100" dir="2700000" algn="tl">
                  <a:srgbClr val="C0C0C0"/>
                </a:outerShdw>
              </a:effectLst>
            </a:endParaRPr>
          </a:p>
        </p:txBody>
      </p:sp>
      <p:sp>
        <p:nvSpPr>
          <p:cNvPr id="13" name="Rectangle 2"/>
          <p:cNvSpPr txBox="1">
            <a:spLocks noChangeArrowheads="1"/>
          </p:cNvSpPr>
          <p:nvPr/>
        </p:nvSpPr>
        <p:spPr>
          <a:xfrm>
            <a:off x="3733800" y="5468858"/>
            <a:ext cx="2133600" cy="347311"/>
          </a:xfrm>
          <a:prstGeom prst="rect">
            <a:avLst/>
          </a:prstGeom>
        </p:spPr>
        <p:txBody>
          <a:bodyPr>
            <a:normAutofit fontScale="97500" lnSpcReduction="10000"/>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algn="ctr" eaLnBrk="1" fontAlgn="auto" hangingPunct="1">
              <a:spcAft>
                <a:spcPts val="0"/>
              </a:spcAft>
              <a:defRPr/>
            </a:pPr>
            <a:r>
              <a:rPr lang="en-US" sz="1800" dirty="0" smtClean="0">
                <a:solidFill>
                  <a:schemeClr val="accent5"/>
                </a:solidFill>
                <a:effectLst>
                  <a:outerShdw blurRad="38100" dist="38100" dir="2700000" algn="tl">
                    <a:srgbClr val="C0C0C0"/>
                  </a:outerShdw>
                </a:effectLst>
              </a:rPr>
              <a:t>August 2015</a:t>
            </a:r>
            <a:endParaRPr lang="en-US" sz="1800" dirty="0">
              <a:solidFill>
                <a:schemeClr val="accent5"/>
              </a:solidFill>
              <a:effectLst>
                <a:outerShdw blurRad="38100" dist="38100" dir="2700000" algn="tl">
                  <a:srgbClr val="C0C0C0"/>
                </a:outerShdw>
              </a:effectLst>
            </a:endParaRPr>
          </a:p>
        </p:txBody>
      </p:sp>
      <p:sp>
        <p:nvSpPr>
          <p:cNvPr id="14" name="Rectangle 2"/>
          <p:cNvSpPr txBox="1">
            <a:spLocks noChangeArrowheads="1"/>
          </p:cNvSpPr>
          <p:nvPr/>
        </p:nvSpPr>
        <p:spPr>
          <a:xfrm>
            <a:off x="990600" y="1806587"/>
            <a:ext cx="7162800" cy="1616048"/>
          </a:xfrm>
          <a:prstGeom prst="rect">
            <a:avLst/>
          </a:prstGeom>
        </p:spPr>
        <p:txBody>
          <a:bodyPr>
            <a:no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r>
              <a:rPr lang="en-US" sz="2000" dirty="0">
                <a:solidFill>
                  <a:schemeClr val="accent5"/>
                </a:solidFill>
                <a:effectLst>
                  <a:outerShdw blurRad="38100" dist="38100" dir="2700000" algn="tl">
                    <a:srgbClr val="C0C0C0"/>
                  </a:outerShdw>
                </a:effectLst>
              </a:rPr>
              <a:t>Austian's Risk Services, Inc., (ARS) specializes in the development and management of safety and regulatory review processes as well as risk assessment and advisor services, expert witness services and underwriting risk analysis.</a:t>
            </a:r>
          </a:p>
        </p:txBody>
      </p:sp>
      <p:sp>
        <p:nvSpPr>
          <p:cNvPr id="15" name="Rectangle 2"/>
          <p:cNvSpPr txBox="1">
            <a:spLocks noChangeArrowheads="1"/>
          </p:cNvSpPr>
          <p:nvPr/>
        </p:nvSpPr>
        <p:spPr>
          <a:xfrm>
            <a:off x="3121711" y="4871328"/>
            <a:ext cx="3276600" cy="290996"/>
          </a:xfrm>
          <a:prstGeom prst="rect">
            <a:avLst/>
          </a:prstGeom>
        </p:spPr>
        <p:txBody>
          <a:bodyPr>
            <a:no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algn="ctr" eaLnBrk="1" fontAlgn="auto" hangingPunct="1">
              <a:spcAft>
                <a:spcPts val="0"/>
              </a:spcAft>
              <a:defRPr/>
            </a:pPr>
            <a:r>
              <a:rPr lang="en-US" sz="1500" dirty="0" smtClean="0">
                <a:solidFill>
                  <a:schemeClr val="accent5"/>
                </a:solidFill>
                <a:effectLst>
                  <a:outerShdw blurRad="38100" dist="38100" dir="2700000" algn="tl">
                    <a:srgbClr val="C0C0C0"/>
                  </a:outerShdw>
                </a:effectLst>
                <a:hlinkClick r:id="rId5"/>
              </a:rPr>
              <a:t>ARSRiskReductionReviews.com</a:t>
            </a:r>
            <a:endParaRPr lang="en-US" sz="1500" dirty="0">
              <a:solidFill>
                <a:schemeClr val="accent5"/>
              </a:solidFill>
              <a:effectLst>
                <a:outerShdw blurRad="38100" dist="38100" dir="2700000" algn="tl">
                  <a:srgbClr val="C0C0C0"/>
                </a:outerShdw>
              </a:effectLst>
            </a:endParaRPr>
          </a:p>
        </p:txBody>
      </p:sp>
      <p:sp>
        <p:nvSpPr>
          <p:cNvPr id="16" name="Rectangle 2"/>
          <p:cNvSpPr txBox="1">
            <a:spLocks noChangeArrowheads="1"/>
          </p:cNvSpPr>
          <p:nvPr/>
        </p:nvSpPr>
        <p:spPr>
          <a:xfrm>
            <a:off x="3693211" y="1324200"/>
            <a:ext cx="2133600" cy="290996"/>
          </a:xfrm>
          <a:prstGeom prst="rect">
            <a:avLst/>
          </a:prstGeom>
        </p:spPr>
        <p:txBody>
          <a:bodyPr>
            <a:normAutofit fontScale="82500" lnSpcReduction="20000"/>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algn="ctr" eaLnBrk="1" fontAlgn="auto" hangingPunct="1">
              <a:spcAft>
                <a:spcPts val="0"/>
              </a:spcAft>
              <a:defRPr/>
            </a:pPr>
            <a:r>
              <a:rPr lang="en-US" sz="1800" dirty="0" smtClean="0">
                <a:solidFill>
                  <a:schemeClr val="accent5"/>
                </a:solidFill>
                <a:effectLst>
                  <a:outerShdw blurRad="38100" dist="38100" dir="2700000" algn="tl">
                    <a:srgbClr val="C0C0C0"/>
                  </a:outerShdw>
                </a:effectLst>
                <a:hlinkClick r:id="rId3"/>
              </a:rPr>
              <a:t>AustiansRisk.com</a:t>
            </a:r>
            <a:endParaRPr lang="en-US" sz="1800" dirty="0">
              <a:solidFill>
                <a:schemeClr val="accent5"/>
              </a:solidFill>
              <a:effectLst>
                <a:outerShdw blurRad="38100" dist="38100" dir="2700000" algn="tl">
                  <a:srgbClr val="C0C0C0"/>
                </a:outerShdw>
              </a:effectLst>
            </a:endParaRPr>
          </a:p>
        </p:txBody>
      </p:sp>
    </p:spTree>
  </p:cSld>
  <p:clrMapOvr>
    <a:masterClrMapping/>
  </p:clrMapOvr>
  <p:transition spd="med" advTm="12000">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4"/>
          <p:cNvSpPr>
            <a:spLocks noGrp="1"/>
          </p:cNvSpPr>
          <p:nvPr>
            <p:ph type="ftr" sz="quarter" idx="11"/>
          </p:nvPr>
        </p:nvSpPr>
        <p:spPr bwMode="auto">
          <a:xfrm>
            <a:off x="0" y="6248400"/>
            <a:ext cx="9144000" cy="3238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smtClean="0">
                <a:solidFill>
                  <a:schemeClr val="accent5"/>
                </a:solidFill>
                <a:latin typeface="Gill Sans MT" panose="020B0502020104020203" pitchFamily="34" charset="0"/>
              </a:rPr>
              <a:t>Austian's Risk Services, Inc. • Oklahoma City, OK • 405.799.8611 • AustiansRisk.com • ARSRiskReductionReviews.com </a:t>
            </a:r>
            <a:endParaRPr lang="en-US" altLang="en-US" dirty="0" smtClean="0">
              <a:solidFill>
                <a:schemeClr val="tx2"/>
              </a:solidFill>
              <a:latin typeface="Gill Sans MT" panose="020B0502020104020203" pitchFamily="34" charset="0"/>
            </a:endParaRPr>
          </a:p>
        </p:txBody>
      </p:sp>
      <p:sp>
        <p:nvSpPr>
          <p:cNvPr id="9219" name="Slide Number Placeholder 5"/>
          <p:cNvSpPr>
            <a:spLocks noGrp="1"/>
          </p:cNvSpPr>
          <p:nvPr>
            <p:ph type="sldNum" sz="quarter" idx="12"/>
          </p:nvPr>
        </p:nvSpPr>
        <p:spPr bwMode="auto">
          <a:xfrm>
            <a:off x="8613775" y="6305550"/>
            <a:ext cx="4572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fld id="{C852EBE2-7E91-4A9D-B9BF-5FAA5DEBA968}" type="slidenum">
              <a:rPr lang="en-US" altLang="en-US">
                <a:solidFill>
                  <a:srgbClr val="93889F"/>
                </a:solidFill>
                <a:latin typeface="Gill Sans MT" panose="020B0502020104020203" pitchFamily="34" charset="0"/>
              </a:rPr>
              <a:t>2</a:t>
            </a:fld>
            <a:endParaRPr lang="en-US" altLang="en-US" dirty="0">
              <a:solidFill>
                <a:srgbClr val="93889F"/>
              </a:solidFill>
              <a:latin typeface="Gill Sans MT" panose="020B0502020104020203" pitchFamily="34" charset="0"/>
            </a:endParaRPr>
          </a:p>
        </p:txBody>
      </p:sp>
      <p:sp>
        <p:nvSpPr>
          <p:cNvPr id="9220" name="Rectangle 2"/>
          <p:cNvSpPr txBox="1">
            <a:spLocks/>
          </p:cNvSpPr>
          <p:nvPr/>
        </p:nvSpPr>
        <p:spPr bwMode="auto">
          <a:xfrm>
            <a:off x="3962400" y="2133600"/>
            <a:ext cx="83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3025"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ts val="3000"/>
              </a:lnSpc>
              <a:spcBef>
                <a:spcPts val="600"/>
              </a:spcBef>
              <a:buClr>
                <a:schemeClr val="accent1"/>
              </a:buClr>
              <a:buSzPct val="80000"/>
              <a:buFont typeface="Wingdings 2" panose="05020102010507070707" pitchFamily="18" charset="2"/>
              <a:buNone/>
            </a:pPr>
            <a:endParaRPr lang="en-US" altLang="en-US" sz="2400">
              <a:solidFill>
                <a:srgbClr val="3A383D"/>
              </a:solidFill>
              <a:latin typeface="Gill Sans MT" panose="020B0502020104020203" pitchFamily="34" charset="0"/>
            </a:endParaRPr>
          </a:p>
        </p:txBody>
      </p:sp>
      <p:sp>
        <p:nvSpPr>
          <p:cNvPr id="9222" name="Rectangle 12"/>
          <p:cNvSpPr>
            <a:spLocks noChangeArrowheads="1"/>
          </p:cNvSpPr>
          <p:nvPr/>
        </p:nvSpPr>
        <p:spPr bwMode="auto">
          <a:xfrm>
            <a:off x="2971800" y="2730646"/>
            <a:ext cx="54102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endParaRPr lang="en-US" altLang="en-US">
              <a:solidFill>
                <a:schemeClr val="tx2"/>
              </a:solidFill>
            </a:endParaRPr>
          </a:p>
        </p:txBody>
      </p:sp>
      <p:sp>
        <p:nvSpPr>
          <p:cNvPr id="9223" name="Rectangle 2"/>
          <p:cNvSpPr>
            <a:spLocks noChangeArrowheads="1"/>
          </p:cNvSpPr>
          <p:nvPr/>
        </p:nvSpPr>
        <p:spPr bwMode="auto">
          <a:xfrm>
            <a:off x="228600" y="1799181"/>
            <a:ext cx="9144000" cy="5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sz="2400" i="1" baseline="30000" dirty="0">
              <a:solidFill>
                <a:srgbClr val="CC0000"/>
              </a:solidFill>
            </a:endParaRPr>
          </a:p>
        </p:txBody>
      </p:sp>
      <p:sp>
        <p:nvSpPr>
          <p:cNvPr id="8" name="Rectangle 2"/>
          <p:cNvSpPr txBox="1">
            <a:spLocks noChangeArrowheads="1"/>
          </p:cNvSpPr>
          <p:nvPr/>
        </p:nvSpPr>
        <p:spPr>
          <a:xfrm>
            <a:off x="457200" y="274638"/>
            <a:ext cx="8229600" cy="1143000"/>
          </a:xfrm>
          <a:prstGeom prst="rect">
            <a:avLst/>
          </a:prstGeom>
        </p:spPr>
        <p:txBody>
          <a:bodyPr>
            <a:normAutofit fontScale="97500"/>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endParaRPr lang="en-US" sz="4000" dirty="0">
              <a:effectLst>
                <a:outerShdw blurRad="38100" dist="38100" dir="2700000" algn="tl">
                  <a:srgbClr val="C0C0C0"/>
                </a:outerShdw>
              </a:effectLst>
            </a:endParaRPr>
          </a:p>
        </p:txBody>
      </p:sp>
      <p:pic>
        <p:nvPicPr>
          <p:cNvPr id="2" name="Picture 1">
            <a:hlinkClick r:id="rId3" tooltip="Click to Go to the Austian's Risk Services, Inc., Website"/>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0800" y="341695"/>
            <a:ext cx="4801525" cy="880279"/>
          </a:xfrm>
          <a:prstGeom prst="rect">
            <a:avLst/>
          </a:prstGeom>
        </p:spPr>
      </p:pic>
      <p:sp>
        <p:nvSpPr>
          <p:cNvPr id="14" name="Rectangle 2"/>
          <p:cNvSpPr txBox="1">
            <a:spLocks noChangeArrowheads="1"/>
          </p:cNvSpPr>
          <p:nvPr/>
        </p:nvSpPr>
        <p:spPr>
          <a:xfrm>
            <a:off x="914400" y="2192104"/>
            <a:ext cx="7599218" cy="1839692"/>
          </a:xfrm>
          <a:prstGeom prst="rect">
            <a:avLst/>
          </a:prstGeom>
        </p:spPr>
        <p:txBody>
          <a:bodyPr>
            <a:no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r>
              <a:rPr lang="en-US" sz="2000" dirty="0">
                <a:solidFill>
                  <a:schemeClr val="accent5"/>
                </a:solidFill>
                <a:effectLst>
                  <a:outerShdw blurRad="38100" dist="38100" dir="2700000" algn="tl">
                    <a:srgbClr val="C0C0C0"/>
                  </a:outerShdw>
                </a:effectLst>
              </a:rPr>
              <a:t>Austian's Risk Services, Inc</a:t>
            </a:r>
            <a:r>
              <a:rPr lang="en-US" sz="2000" dirty="0" smtClean="0">
                <a:solidFill>
                  <a:schemeClr val="accent5"/>
                </a:solidFill>
                <a:effectLst>
                  <a:outerShdw blurRad="38100" dist="38100" dir="2700000" algn="tl">
                    <a:srgbClr val="C0C0C0"/>
                  </a:outerShdw>
                </a:effectLst>
              </a:rPr>
              <a:t>. (ARS), </a:t>
            </a:r>
            <a:r>
              <a:rPr lang="en-US" sz="2000" dirty="0">
                <a:solidFill>
                  <a:schemeClr val="accent5"/>
                </a:solidFill>
                <a:effectLst>
                  <a:outerShdw blurRad="38100" dist="38100" dir="2700000" algn="tl">
                    <a:srgbClr val="C0C0C0"/>
                  </a:outerShdw>
                </a:effectLst>
              </a:rPr>
              <a:t>primary mission is to assist companies in the prevention of accidents, controlling accident related costs and regulatory compliance.  ARS strives to exceed each client's needs to ensure maximum results are achieved.  Our goal is to be the premiere risk management service company in the USA and abroad.</a:t>
            </a:r>
          </a:p>
        </p:txBody>
      </p:sp>
      <p:sp>
        <p:nvSpPr>
          <p:cNvPr id="15" name="Rectangle 2"/>
          <p:cNvSpPr txBox="1">
            <a:spLocks noChangeArrowheads="1"/>
          </p:cNvSpPr>
          <p:nvPr/>
        </p:nvSpPr>
        <p:spPr>
          <a:xfrm>
            <a:off x="3912177" y="1487222"/>
            <a:ext cx="1603664" cy="623918"/>
          </a:xfrm>
          <a:prstGeom prst="rect">
            <a:avLst/>
          </a:prstGeom>
        </p:spPr>
        <p:txBody>
          <a:bodyPr>
            <a:normAutofit fontScale="92500"/>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r>
              <a:rPr lang="en-US" sz="3200" dirty="0" smtClean="0">
                <a:solidFill>
                  <a:srgbClr val="002060"/>
                </a:solidFill>
                <a:effectLst>
                  <a:outerShdw blurRad="38100" dist="38100" dir="2700000" algn="tl">
                    <a:srgbClr val="C0C0C0"/>
                  </a:outerShdw>
                </a:effectLst>
              </a:rPr>
              <a:t>Mission</a:t>
            </a:r>
            <a:endParaRPr lang="en-US" sz="3200" dirty="0">
              <a:solidFill>
                <a:srgbClr val="002060"/>
              </a:solidFill>
              <a:effectLst>
                <a:outerShdw blurRad="38100" dist="38100" dir="2700000" algn="tl">
                  <a:srgbClr val="C0C0C0"/>
                </a:outerShdw>
              </a:effectLst>
            </a:endParaRPr>
          </a:p>
        </p:txBody>
      </p:sp>
      <p:sp>
        <p:nvSpPr>
          <p:cNvPr id="16" name="Rectangle 2"/>
          <p:cNvSpPr>
            <a:spLocks noChangeArrowheads="1"/>
          </p:cNvSpPr>
          <p:nvPr/>
        </p:nvSpPr>
        <p:spPr bwMode="auto">
          <a:xfrm>
            <a:off x="381000" y="1951581"/>
            <a:ext cx="9144000" cy="5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sz="2400" i="1" baseline="30000" dirty="0">
              <a:solidFill>
                <a:srgbClr val="CC0000"/>
              </a:solidFill>
            </a:endParaRPr>
          </a:p>
        </p:txBody>
      </p:sp>
      <p:sp>
        <p:nvSpPr>
          <p:cNvPr id="17" name="Rectangle 2"/>
          <p:cNvSpPr txBox="1">
            <a:spLocks noChangeArrowheads="1"/>
          </p:cNvSpPr>
          <p:nvPr/>
        </p:nvSpPr>
        <p:spPr>
          <a:xfrm>
            <a:off x="914400" y="4302308"/>
            <a:ext cx="7599218" cy="1107892"/>
          </a:xfrm>
          <a:prstGeom prst="rect">
            <a:avLst/>
          </a:prstGeom>
        </p:spPr>
        <p:txBody>
          <a:bodyPr>
            <a:no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r>
              <a:rPr lang="en-US" sz="2000" dirty="0">
                <a:solidFill>
                  <a:schemeClr val="accent5"/>
                </a:solidFill>
                <a:effectLst>
                  <a:outerShdw blurRad="38100" dist="38100" dir="2700000" algn="tl">
                    <a:srgbClr val="C0C0C0"/>
                  </a:outerShdw>
                </a:effectLst>
              </a:rPr>
              <a:t>ARS has helped many large companies turn their safety program around thus saving countless lives, injuries, property damage and millions of dollars.</a:t>
            </a:r>
          </a:p>
        </p:txBody>
      </p:sp>
    </p:spTree>
    <p:extLst>
      <p:ext uri="{BB962C8B-B14F-4D97-AF65-F5344CB8AC3E}">
        <p14:creationId xmlns:p14="http://schemas.microsoft.com/office/powerpoint/2010/main" val="2843755094"/>
      </p:ext>
    </p:extLst>
  </p:cSld>
  <p:clrMapOvr>
    <a:masterClrMapping/>
  </p:clrMapOvr>
  <p:transition spd="med" advTm="12000">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Footer Placeholder 4"/>
          <p:cNvSpPr>
            <a:spLocks noGrp="1"/>
          </p:cNvSpPr>
          <p:nvPr>
            <p:ph type="ftr" sz="quarter" idx="11"/>
          </p:nvPr>
        </p:nvSpPr>
        <p:spPr bwMode="auto">
          <a:xfrm>
            <a:off x="0" y="6248400"/>
            <a:ext cx="9144000" cy="3238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smtClean="0">
                <a:solidFill>
                  <a:schemeClr val="accent5"/>
                </a:solidFill>
                <a:latin typeface="Gill Sans MT" panose="020B0502020104020203" pitchFamily="34" charset="0"/>
              </a:rPr>
              <a:t>Austian's Risk Services, Inc. • Oklahoma City, OK • 405.799.8611 • AustiansRisk.com • ARSRiskReductionReviews.com </a:t>
            </a:r>
            <a:endParaRPr lang="en-US" altLang="en-US" dirty="0" smtClean="0">
              <a:solidFill>
                <a:schemeClr val="tx2"/>
              </a:solidFill>
              <a:latin typeface="Gill Sans MT" panose="020B0502020104020203" pitchFamily="34" charset="0"/>
            </a:endParaRPr>
          </a:p>
        </p:txBody>
      </p:sp>
      <p:sp>
        <p:nvSpPr>
          <p:cNvPr id="9219" name="Slide Number Placeholder 5"/>
          <p:cNvSpPr>
            <a:spLocks noGrp="1"/>
          </p:cNvSpPr>
          <p:nvPr>
            <p:ph type="sldNum" sz="quarter" idx="12"/>
          </p:nvPr>
        </p:nvSpPr>
        <p:spPr bwMode="auto">
          <a:xfrm>
            <a:off x="8613775" y="6305550"/>
            <a:ext cx="4572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fld id="{DE68F50A-7E36-4BAF-8762-03FF79B6735B}" type="slidenum">
              <a:rPr lang="en-US" altLang="en-US" smtClean="0">
                <a:solidFill>
                  <a:srgbClr val="93889F"/>
                </a:solidFill>
                <a:latin typeface="Gill Sans MT" panose="020B0502020104020203" pitchFamily="34" charset="0"/>
              </a:rPr>
              <a:t>3</a:t>
            </a:fld>
            <a:endParaRPr lang="en-US" altLang="en-US" dirty="0">
              <a:solidFill>
                <a:srgbClr val="93889F"/>
              </a:solidFill>
              <a:latin typeface="Gill Sans MT" panose="020B0502020104020203" pitchFamily="34" charset="0"/>
            </a:endParaRPr>
          </a:p>
        </p:txBody>
      </p:sp>
      <p:sp>
        <p:nvSpPr>
          <p:cNvPr id="9220" name="Rectangle 2"/>
          <p:cNvSpPr txBox="1">
            <a:spLocks/>
          </p:cNvSpPr>
          <p:nvPr/>
        </p:nvSpPr>
        <p:spPr bwMode="auto">
          <a:xfrm>
            <a:off x="3962400" y="2133600"/>
            <a:ext cx="83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3025"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ts val="3000"/>
              </a:lnSpc>
              <a:spcBef>
                <a:spcPts val="600"/>
              </a:spcBef>
              <a:buClr>
                <a:schemeClr val="accent1"/>
              </a:buClr>
              <a:buSzPct val="80000"/>
              <a:buFont typeface="Wingdings 2" panose="05020102010507070707" pitchFamily="18" charset="2"/>
              <a:buNone/>
            </a:pPr>
            <a:endParaRPr lang="en-US" altLang="en-US" sz="2400">
              <a:solidFill>
                <a:srgbClr val="3A383D"/>
              </a:solidFill>
              <a:latin typeface="Gill Sans MT" panose="020B0502020104020203" pitchFamily="34" charset="0"/>
            </a:endParaRPr>
          </a:p>
        </p:txBody>
      </p:sp>
      <p:sp>
        <p:nvSpPr>
          <p:cNvPr id="9222" name="Rectangle 12"/>
          <p:cNvSpPr>
            <a:spLocks noChangeArrowheads="1"/>
          </p:cNvSpPr>
          <p:nvPr/>
        </p:nvSpPr>
        <p:spPr bwMode="auto">
          <a:xfrm>
            <a:off x="2971800" y="2730646"/>
            <a:ext cx="54102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endParaRPr lang="en-US" altLang="en-US">
              <a:solidFill>
                <a:schemeClr val="tx2"/>
              </a:solidFill>
            </a:endParaRPr>
          </a:p>
        </p:txBody>
      </p:sp>
      <p:sp>
        <p:nvSpPr>
          <p:cNvPr id="8" name="Rectangle 2"/>
          <p:cNvSpPr txBox="1">
            <a:spLocks noChangeArrowheads="1"/>
          </p:cNvSpPr>
          <p:nvPr/>
        </p:nvSpPr>
        <p:spPr>
          <a:xfrm>
            <a:off x="457200" y="274638"/>
            <a:ext cx="8229600" cy="1143000"/>
          </a:xfrm>
          <a:prstGeom prst="rect">
            <a:avLst/>
          </a:prstGeom>
        </p:spPr>
        <p:txBody>
          <a:bodyPr>
            <a:normAutofit fontScale="97500"/>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endParaRPr lang="en-US" sz="4000" dirty="0">
              <a:effectLst>
                <a:outerShdw blurRad="38100" dist="38100" dir="2700000" algn="tl">
                  <a:srgbClr val="C0C0C0"/>
                </a:outerShdw>
              </a:effectLst>
            </a:endParaRPr>
          </a:p>
        </p:txBody>
      </p:sp>
      <p:pic>
        <p:nvPicPr>
          <p:cNvPr id="2" name="Picture 1">
            <a:hlinkClick r:id="rId4" tooltip="Click to Go to the Austian's Risk Services, Inc., Website"/>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90800" y="341695"/>
            <a:ext cx="4801525" cy="880279"/>
          </a:xfrm>
          <a:prstGeom prst="rect">
            <a:avLst/>
          </a:prstGeom>
        </p:spPr>
      </p:pic>
      <p:sp>
        <p:nvSpPr>
          <p:cNvPr id="14" name="Rectangle 2"/>
          <p:cNvSpPr txBox="1">
            <a:spLocks noChangeArrowheads="1"/>
          </p:cNvSpPr>
          <p:nvPr/>
        </p:nvSpPr>
        <p:spPr>
          <a:xfrm>
            <a:off x="914400" y="2192104"/>
            <a:ext cx="7599218" cy="1839692"/>
          </a:xfrm>
          <a:prstGeom prst="rect">
            <a:avLst/>
          </a:prstGeom>
        </p:spPr>
        <p:txBody>
          <a:bodyPr>
            <a:no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endParaRPr lang="en-US" sz="2000" dirty="0">
              <a:solidFill>
                <a:schemeClr val="accent5"/>
              </a:solidFill>
              <a:effectLst>
                <a:outerShdw blurRad="38100" dist="38100" dir="2700000" algn="tl">
                  <a:srgbClr val="C0C0C0"/>
                </a:outerShdw>
              </a:effectLst>
            </a:endParaRPr>
          </a:p>
        </p:txBody>
      </p:sp>
      <p:sp>
        <p:nvSpPr>
          <p:cNvPr id="15" name="Rectangle 2"/>
          <p:cNvSpPr txBox="1">
            <a:spLocks noChangeArrowheads="1"/>
          </p:cNvSpPr>
          <p:nvPr/>
        </p:nvSpPr>
        <p:spPr>
          <a:xfrm>
            <a:off x="3912177" y="1487222"/>
            <a:ext cx="1603664" cy="623918"/>
          </a:xfrm>
          <a:prstGeom prst="rect">
            <a:avLst/>
          </a:prstGeom>
        </p:spPr>
        <p:txBody>
          <a:bodyPr>
            <a:norm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r>
              <a:rPr lang="en-US" sz="3200" dirty="0" smtClean="0">
                <a:solidFill>
                  <a:srgbClr val="002060"/>
                </a:solidFill>
                <a:effectLst>
                  <a:outerShdw blurRad="38100" dist="38100" dir="2700000" algn="tl">
                    <a:srgbClr val="C0C0C0"/>
                  </a:outerShdw>
                </a:effectLst>
              </a:rPr>
              <a:t>History</a:t>
            </a:r>
            <a:endParaRPr lang="en-US" sz="3200" dirty="0">
              <a:solidFill>
                <a:srgbClr val="002060"/>
              </a:solidFill>
              <a:effectLst>
                <a:outerShdw blurRad="38100" dist="38100" dir="2700000" algn="tl">
                  <a:srgbClr val="C0C0C0"/>
                </a:outerShdw>
              </a:effectLst>
            </a:endParaRPr>
          </a:p>
        </p:txBody>
      </p:sp>
      <p:sp>
        <p:nvSpPr>
          <p:cNvPr id="16" name="Rectangle 2"/>
          <p:cNvSpPr>
            <a:spLocks noChangeArrowheads="1"/>
          </p:cNvSpPr>
          <p:nvPr/>
        </p:nvSpPr>
        <p:spPr bwMode="auto">
          <a:xfrm>
            <a:off x="381000" y="1951581"/>
            <a:ext cx="9144000" cy="5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sz="2400" i="1" baseline="30000" dirty="0">
              <a:solidFill>
                <a:srgbClr val="CC0000"/>
              </a:solidFill>
            </a:endParaRPr>
          </a:p>
        </p:txBody>
      </p:sp>
      <p:sp>
        <p:nvSpPr>
          <p:cNvPr id="13" name="Rectangle 3"/>
          <p:cNvSpPr txBox="1">
            <a:spLocks noChangeArrowheads="1"/>
          </p:cNvSpPr>
          <p:nvPr/>
        </p:nvSpPr>
        <p:spPr>
          <a:xfrm>
            <a:off x="453736" y="2209800"/>
            <a:ext cx="8229600" cy="3352800"/>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r>
              <a:rPr lang="en-US" altLang="en-US" sz="2000" b="1" dirty="0">
                <a:solidFill>
                  <a:schemeClr val="accent5"/>
                </a:solidFill>
                <a:effectLst>
                  <a:outerShdw blurRad="38100" dist="38100" dir="2700000" algn="tl">
                    <a:srgbClr val="C0C0C0"/>
                  </a:outerShdw>
                </a:effectLst>
                <a:latin typeface="+mj-lt"/>
                <a:ea typeface="+mj-ea"/>
                <a:cs typeface="+mj-cs"/>
              </a:rPr>
              <a:t>Privately owned Oklahoma based company incorporated in 1990.  We have celebrated our 26th year in business</a:t>
            </a:r>
          </a:p>
          <a:p>
            <a:pPr eaLnBrk="1" hangingPunct="1">
              <a:lnSpc>
                <a:spcPct val="90000"/>
              </a:lnSpc>
            </a:pPr>
            <a:r>
              <a:rPr lang="en-US" altLang="en-US" sz="2000" b="1" dirty="0">
                <a:solidFill>
                  <a:schemeClr val="accent5"/>
                </a:solidFill>
                <a:effectLst>
                  <a:outerShdw blurRad="38100" dist="38100" dir="2700000" algn="tl">
                    <a:srgbClr val="C0C0C0"/>
                  </a:outerShdw>
                </a:effectLst>
                <a:latin typeface="+mj-lt"/>
                <a:ea typeface="+mj-ea"/>
                <a:cs typeface="+mj-cs"/>
              </a:rPr>
              <a:t>Provides Risk Services for Both National and International Companies</a:t>
            </a:r>
          </a:p>
          <a:p>
            <a:pPr eaLnBrk="1" hangingPunct="1">
              <a:lnSpc>
                <a:spcPct val="90000"/>
              </a:lnSpc>
            </a:pPr>
            <a:r>
              <a:rPr lang="en-US" altLang="en-US" sz="2000" b="1" dirty="0">
                <a:solidFill>
                  <a:schemeClr val="accent5"/>
                </a:solidFill>
                <a:effectLst>
                  <a:outerShdw blurRad="38100" dist="38100" dir="2700000" algn="tl">
                    <a:srgbClr val="C0C0C0"/>
                  </a:outerShdw>
                </a:effectLst>
                <a:latin typeface="+mj-lt"/>
                <a:ea typeface="+mj-ea"/>
                <a:cs typeface="+mj-cs"/>
              </a:rPr>
              <a:t>Over 30 Years of Safety and Risk Management Experience</a:t>
            </a:r>
          </a:p>
          <a:p>
            <a:pPr eaLnBrk="1" hangingPunct="1">
              <a:lnSpc>
                <a:spcPct val="90000"/>
              </a:lnSpc>
            </a:pPr>
            <a:r>
              <a:rPr lang="en-US" altLang="en-US" sz="2000" b="1" dirty="0">
                <a:solidFill>
                  <a:schemeClr val="accent5"/>
                </a:solidFill>
                <a:effectLst>
                  <a:outerShdw blurRad="38100" dist="38100" dir="2700000" algn="tl">
                    <a:srgbClr val="C0C0C0"/>
                  </a:outerShdw>
                </a:effectLst>
                <a:latin typeface="+mj-lt"/>
                <a:ea typeface="+mj-ea"/>
                <a:cs typeface="+mj-cs"/>
              </a:rPr>
              <a:t>We have Conducted or Overseen Over 3,000 Safety Reviews </a:t>
            </a:r>
          </a:p>
          <a:p>
            <a:pPr eaLnBrk="1" hangingPunct="1">
              <a:lnSpc>
                <a:spcPct val="90000"/>
              </a:lnSpc>
            </a:pPr>
            <a:r>
              <a:rPr lang="en-US" altLang="en-US" sz="2000" b="1" dirty="0">
                <a:solidFill>
                  <a:schemeClr val="accent5"/>
                </a:solidFill>
                <a:effectLst>
                  <a:outerShdw blurRad="38100" dist="38100" dir="2700000" algn="tl">
                    <a:srgbClr val="C0C0C0"/>
                  </a:outerShdw>
                </a:effectLst>
                <a:latin typeface="+mj-lt"/>
                <a:ea typeface="+mj-ea"/>
                <a:cs typeface="+mj-cs"/>
              </a:rPr>
              <a:t>Owner has been an Expert Witness for Over 20 years</a:t>
            </a:r>
          </a:p>
          <a:p>
            <a:pPr eaLnBrk="1" hangingPunct="1">
              <a:lnSpc>
                <a:spcPct val="90000"/>
              </a:lnSpc>
            </a:pPr>
            <a:r>
              <a:rPr lang="en-US" altLang="en-US" sz="2000" b="1" dirty="0">
                <a:solidFill>
                  <a:schemeClr val="accent5"/>
                </a:solidFill>
                <a:effectLst>
                  <a:outerShdw blurRad="38100" dist="38100" dir="2700000" algn="tl">
                    <a:srgbClr val="C0C0C0"/>
                  </a:outerShdw>
                </a:effectLst>
                <a:latin typeface="+mj-lt"/>
                <a:ea typeface="+mj-ea"/>
                <a:cs typeface="+mj-cs"/>
              </a:rPr>
              <a:t>ARS </a:t>
            </a:r>
            <a:r>
              <a:rPr lang="en-US" altLang="en-US" sz="2000" b="1" i="1" dirty="0">
                <a:solidFill>
                  <a:schemeClr val="accent5"/>
                </a:solidFill>
                <a:effectLst>
                  <a:outerShdw blurRad="38100" dist="38100" dir="2700000" algn="tl">
                    <a:srgbClr val="C0C0C0"/>
                  </a:outerShdw>
                </a:effectLst>
                <a:latin typeface="+mj-lt"/>
                <a:ea typeface="+mj-ea"/>
                <a:cs typeface="+mj-cs"/>
              </a:rPr>
              <a:t>Risk Reduction Reviews</a:t>
            </a:r>
            <a:r>
              <a:rPr lang="en-US" altLang="en-US" sz="2000" b="1" dirty="0">
                <a:solidFill>
                  <a:schemeClr val="accent5"/>
                </a:solidFill>
                <a:effectLst>
                  <a:outerShdw blurRad="38100" dist="38100" dir="2700000" algn="tl">
                    <a:srgbClr val="C0C0C0"/>
                  </a:outerShdw>
                </a:effectLst>
                <a:latin typeface="+mj-lt"/>
                <a:ea typeface="+mj-ea"/>
                <a:cs typeface="+mj-cs"/>
              </a:rPr>
              <a:t>™  Developer has Over 30 Years of Software Application Development and Related IT Experience for Large Corporations and </a:t>
            </a:r>
            <a:r>
              <a:rPr lang="en-US" altLang="en-US" sz="2000" b="1" dirty="0" smtClean="0">
                <a:solidFill>
                  <a:schemeClr val="accent5"/>
                </a:solidFill>
                <a:effectLst>
                  <a:outerShdw blurRad="38100" dist="38100" dir="2700000" algn="tl">
                    <a:srgbClr val="C0C0C0"/>
                  </a:outerShdw>
                </a:effectLst>
                <a:latin typeface="+mj-lt"/>
                <a:ea typeface="+mj-ea"/>
                <a:cs typeface="+mj-cs"/>
              </a:rPr>
              <a:t>Commercial Software </a:t>
            </a:r>
            <a:r>
              <a:rPr lang="en-US" altLang="en-US" sz="2000" b="1" dirty="0">
                <a:solidFill>
                  <a:schemeClr val="accent5"/>
                </a:solidFill>
                <a:effectLst>
                  <a:outerShdw blurRad="38100" dist="38100" dir="2700000" algn="tl">
                    <a:srgbClr val="C0C0C0"/>
                  </a:outerShdw>
                </a:effectLst>
                <a:latin typeface="+mj-lt"/>
                <a:ea typeface="+mj-ea"/>
                <a:cs typeface="+mj-cs"/>
              </a:rPr>
              <a:t>Development Companies.  </a:t>
            </a:r>
          </a:p>
        </p:txBody>
      </p:sp>
    </p:spTree>
    <p:extLst>
      <p:ext uri="{BB962C8B-B14F-4D97-AF65-F5344CB8AC3E}">
        <p14:creationId xmlns:p14="http://schemas.microsoft.com/office/powerpoint/2010/main" val="1132541224"/>
      </p:ext>
    </p:extLst>
  </p:cSld>
  <p:clrMapOvr>
    <a:overrideClrMapping bg1="lt1" tx1="dk1" bg2="lt2" tx2="dk2" accent1="accent1" accent2="accent2" accent3="accent3" accent4="accent4" accent5="accent5" accent6="accent6" hlink="hlink" folHlink="folHlink"/>
  </p:clrMapOvr>
  <p:transition spd="med" advTm="12000">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4"/>
          <p:cNvSpPr>
            <a:spLocks noGrp="1"/>
          </p:cNvSpPr>
          <p:nvPr>
            <p:ph type="ftr" sz="quarter" idx="11"/>
          </p:nvPr>
        </p:nvSpPr>
        <p:spPr bwMode="auto">
          <a:xfrm>
            <a:off x="0" y="6248400"/>
            <a:ext cx="9144000" cy="3238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smtClean="0">
                <a:solidFill>
                  <a:schemeClr val="accent5"/>
                </a:solidFill>
                <a:latin typeface="Gill Sans MT" panose="020B0502020104020203" pitchFamily="34" charset="0"/>
              </a:rPr>
              <a:t>Austian's Risk Services, Inc. • Oklahoma City, OK • 405.799.8611 • AustiansRisk.com • ARSRiskReductionReviews.com </a:t>
            </a:r>
            <a:endParaRPr lang="en-US" altLang="en-US" dirty="0" smtClean="0">
              <a:solidFill>
                <a:schemeClr val="tx2"/>
              </a:solidFill>
              <a:latin typeface="Gill Sans MT" panose="020B0502020104020203" pitchFamily="34" charset="0"/>
            </a:endParaRPr>
          </a:p>
        </p:txBody>
      </p:sp>
      <p:sp>
        <p:nvSpPr>
          <p:cNvPr id="9219" name="Slide Number Placeholder 5"/>
          <p:cNvSpPr>
            <a:spLocks noGrp="1"/>
          </p:cNvSpPr>
          <p:nvPr>
            <p:ph type="sldNum" sz="quarter" idx="12"/>
          </p:nvPr>
        </p:nvSpPr>
        <p:spPr bwMode="auto">
          <a:xfrm>
            <a:off x="8613775" y="6305550"/>
            <a:ext cx="4572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fld id="{60EA9FDE-97AD-4EC9-8A0F-B8EBF313E03F}" type="slidenum">
              <a:rPr lang="en-US" altLang="en-US">
                <a:solidFill>
                  <a:srgbClr val="93889F"/>
                </a:solidFill>
                <a:latin typeface="Gill Sans MT" panose="020B0502020104020203" pitchFamily="34" charset="0"/>
              </a:rPr>
              <a:t>4</a:t>
            </a:fld>
            <a:endParaRPr lang="en-US" altLang="en-US" dirty="0">
              <a:solidFill>
                <a:srgbClr val="93889F"/>
              </a:solidFill>
              <a:latin typeface="Gill Sans MT" panose="020B0502020104020203" pitchFamily="34" charset="0"/>
            </a:endParaRPr>
          </a:p>
        </p:txBody>
      </p:sp>
      <p:sp>
        <p:nvSpPr>
          <p:cNvPr id="9220" name="Rectangle 2"/>
          <p:cNvSpPr txBox="1">
            <a:spLocks/>
          </p:cNvSpPr>
          <p:nvPr/>
        </p:nvSpPr>
        <p:spPr bwMode="auto">
          <a:xfrm>
            <a:off x="3962400" y="2133600"/>
            <a:ext cx="83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3025"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ts val="3000"/>
              </a:lnSpc>
              <a:spcBef>
                <a:spcPts val="600"/>
              </a:spcBef>
              <a:buClr>
                <a:schemeClr val="accent1"/>
              </a:buClr>
              <a:buSzPct val="80000"/>
              <a:buFont typeface="Wingdings 2" panose="05020102010507070707" pitchFamily="18" charset="2"/>
              <a:buNone/>
            </a:pPr>
            <a:endParaRPr lang="en-US" altLang="en-US" sz="2400">
              <a:solidFill>
                <a:srgbClr val="3A383D"/>
              </a:solidFill>
              <a:latin typeface="Gill Sans MT" panose="020B0502020104020203" pitchFamily="34" charset="0"/>
            </a:endParaRPr>
          </a:p>
        </p:txBody>
      </p:sp>
      <p:sp>
        <p:nvSpPr>
          <p:cNvPr id="9222" name="Rectangle 12"/>
          <p:cNvSpPr>
            <a:spLocks noChangeArrowheads="1"/>
          </p:cNvSpPr>
          <p:nvPr/>
        </p:nvSpPr>
        <p:spPr bwMode="auto">
          <a:xfrm>
            <a:off x="2971800" y="2730646"/>
            <a:ext cx="54102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endParaRPr lang="en-US" altLang="en-US">
              <a:solidFill>
                <a:schemeClr val="tx2"/>
              </a:solidFill>
            </a:endParaRPr>
          </a:p>
        </p:txBody>
      </p:sp>
      <p:sp>
        <p:nvSpPr>
          <p:cNvPr id="8" name="Rectangle 2"/>
          <p:cNvSpPr txBox="1">
            <a:spLocks noChangeArrowheads="1"/>
          </p:cNvSpPr>
          <p:nvPr/>
        </p:nvSpPr>
        <p:spPr>
          <a:xfrm>
            <a:off x="457200" y="274638"/>
            <a:ext cx="8229600" cy="1143000"/>
          </a:xfrm>
          <a:prstGeom prst="rect">
            <a:avLst/>
          </a:prstGeom>
        </p:spPr>
        <p:txBody>
          <a:bodyPr>
            <a:normAutofit fontScale="97500"/>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endParaRPr lang="en-US" sz="4000" dirty="0">
              <a:effectLst>
                <a:outerShdw blurRad="38100" dist="38100" dir="2700000" algn="tl">
                  <a:srgbClr val="C0C0C0"/>
                </a:outerShdw>
              </a:effectLst>
            </a:endParaRPr>
          </a:p>
        </p:txBody>
      </p:sp>
      <p:pic>
        <p:nvPicPr>
          <p:cNvPr id="2" name="Picture 1">
            <a:hlinkClick r:id="rId3" tooltip="Click to Go to the Austian's Risk Services, Inc., Website"/>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0800" y="341695"/>
            <a:ext cx="4801525" cy="880279"/>
          </a:xfrm>
          <a:prstGeom prst="rect">
            <a:avLst/>
          </a:prstGeom>
        </p:spPr>
      </p:pic>
      <p:sp>
        <p:nvSpPr>
          <p:cNvPr id="14" name="Rectangle 2"/>
          <p:cNvSpPr txBox="1">
            <a:spLocks noChangeArrowheads="1"/>
          </p:cNvSpPr>
          <p:nvPr/>
        </p:nvSpPr>
        <p:spPr>
          <a:xfrm>
            <a:off x="914400" y="2192104"/>
            <a:ext cx="7599218" cy="1839692"/>
          </a:xfrm>
          <a:prstGeom prst="rect">
            <a:avLst/>
          </a:prstGeom>
        </p:spPr>
        <p:txBody>
          <a:bodyPr>
            <a:no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endParaRPr lang="en-US" sz="2000" dirty="0">
              <a:solidFill>
                <a:schemeClr val="accent5"/>
              </a:solidFill>
              <a:effectLst>
                <a:outerShdw blurRad="38100" dist="38100" dir="2700000" algn="tl">
                  <a:srgbClr val="C0C0C0"/>
                </a:outerShdw>
              </a:effectLst>
            </a:endParaRPr>
          </a:p>
        </p:txBody>
      </p:sp>
      <p:sp>
        <p:nvSpPr>
          <p:cNvPr id="15" name="Rectangle 2"/>
          <p:cNvSpPr txBox="1">
            <a:spLocks noChangeArrowheads="1"/>
          </p:cNvSpPr>
          <p:nvPr/>
        </p:nvSpPr>
        <p:spPr>
          <a:xfrm>
            <a:off x="3912177" y="1487222"/>
            <a:ext cx="1603664" cy="623918"/>
          </a:xfrm>
          <a:prstGeom prst="rect">
            <a:avLst/>
          </a:prstGeom>
        </p:spPr>
        <p:txBody>
          <a:bodyPr>
            <a:normAutofit fontScale="85000" lnSpcReduction="10000"/>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r>
              <a:rPr lang="en-US" sz="3200" dirty="0" smtClean="0">
                <a:solidFill>
                  <a:srgbClr val="002060"/>
                </a:solidFill>
                <a:effectLst>
                  <a:outerShdw blurRad="38100" dist="38100" dir="2700000" algn="tl">
                    <a:srgbClr val="C0C0C0"/>
                  </a:outerShdw>
                </a:effectLst>
              </a:rPr>
              <a:t>Services</a:t>
            </a:r>
            <a:endParaRPr lang="en-US" sz="3200" dirty="0">
              <a:solidFill>
                <a:srgbClr val="002060"/>
              </a:solidFill>
              <a:effectLst>
                <a:outerShdw blurRad="38100" dist="38100" dir="2700000" algn="tl">
                  <a:srgbClr val="C0C0C0"/>
                </a:outerShdw>
              </a:effectLst>
            </a:endParaRPr>
          </a:p>
        </p:txBody>
      </p:sp>
      <p:sp>
        <p:nvSpPr>
          <p:cNvPr id="13" name="Rectangle 3"/>
          <p:cNvSpPr txBox="1">
            <a:spLocks noChangeArrowheads="1"/>
          </p:cNvSpPr>
          <p:nvPr/>
        </p:nvSpPr>
        <p:spPr>
          <a:xfrm>
            <a:off x="457200" y="2102049"/>
            <a:ext cx="8229600" cy="3581400"/>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Risk Reduction Review Services</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Strategic Risk Assessment and Safety Advisor Services</a:t>
            </a:r>
            <a:endParaRPr lang="en-US" altLang="en-US" sz="2000" b="1" dirty="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Underwriting Risk Analysis</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Development and Management of Safety and Regulatory Review Processes</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Risk Control Program Development</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Risk Reduction Review Training</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Risk and Safety Related Software Development for Desktop, Mobile, Web and Software as a Service (SaaS) Applications</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Expert Witness Services and Catastrophic Claim Examination</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Licensed All Lines Insurance Agent/Broker</a:t>
            </a: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a:solidFill>
                <a:schemeClr val="accent5"/>
              </a:solidFill>
              <a:effectLst>
                <a:outerShdw blurRad="38100" dist="38100" dir="2700000" algn="tl">
                  <a:srgbClr val="C0C0C0"/>
                </a:outerShdw>
              </a:effectLst>
              <a:latin typeface="+mj-lt"/>
              <a:ea typeface="+mj-ea"/>
              <a:cs typeface="+mj-cs"/>
            </a:endParaRPr>
          </a:p>
        </p:txBody>
      </p:sp>
    </p:spTree>
    <p:extLst>
      <p:ext uri="{BB962C8B-B14F-4D97-AF65-F5344CB8AC3E}">
        <p14:creationId xmlns:p14="http://schemas.microsoft.com/office/powerpoint/2010/main" val="1852075749"/>
      </p:ext>
    </p:extLst>
  </p:cSld>
  <p:clrMapOvr>
    <a:masterClrMapping/>
  </p:clrMapOvr>
  <p:transition spd="med" advTm="12000">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4"/>
          <p:cNvSpPr>
            <a:spLocks noGrp="1"/>
          </p:cNvSpPr>
          <p:nvPr>
            <p:ph type="ftr" sz="quarter" idx="11"/>
          </p:nvPr>
        </p:nvSpPr>
        <p:spPr bwMode="auto">
          <a:xfrm>
            <a:off x="0" y="6248400"/>
            <a:ext cx="9144000" cy="3238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smtClean="0">
                <a:solidFill>
                  <a:schemeClr val="accent5"/>
                </a:solidFill>
                <a:latin typeface="Gill Sans MT" panose="020B0502020104020203" pitchFamily="34" charset="0"/>
              </a:rPr>
              <a:t>Austian's Risk Services, Inc. • Oklahoma City, OK • 405.799.8611 • AustiansRisk.com • ARSRiskReductionReviews.com </a:t>
            </a:r>
            <a:endParaRPr lang="en-US" altLang="en-US" dirty="0" smtClean="0">
              <a:solidFill>
                <a:schemeClr val="tx2"/>
              </a:solidFill>
              <a:latin typeface="Gill Sans MT" panose="020B0502020104020203" pitchFamily="34" charset="0"/>
            </a:endParaRPr>
          </a:p>
        </p:txBody>
      </p:sp>
      <p:sp>
        <p:nvSpPr>
          <p:cNvPr id="9219" name="Slide Number Placeholder 5"/>
          <p:cNvSpPr>
            <a:spLocks noGrp="1"/>
          </p:cNvSpPr>
          <p:nvPr>
            <p:ph type="sldNum" sz="quarter" idx="12"/>
          </p:nvPr>
        </p:nvSpPr>
        <p:spPr bwMode="auto">
          <a:xfrm>
            <a:off x="8613775" y="6305550"/>
            <a:ext cx="4572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fld id="{DDC1B44E-C00F-44ED-8340-FF720E45E028}" type="slidenum">
              <a:rPr lang="en-US" altLang="en-US" smtClean="0">
                <a:solidFill>
                  <a:srgbClr val="93889F"/>
                </a:solidFill>
                <a:latin typeface="Gill Sans MT" panose="020B0502020104020203" pitchFamily="34" charset="0"/>
              </a:rPr>
              <a:t>5</a:t>
            </a:fld>
            <a:endParaRPr lang="en-US" altLang="en-US" dirty="0">
              <a:solidFill>
                <a:srgbClr val="93889F"/>
              </a:solidFill>
              <a:latin typeface="Gill Sans MT" panose="020B0502020104020203" pitchFamily="34" charset="0"/>
            </a:endParaRPr>
          </a:p>
        </p:txBody>
      </p:sp>
      <p:sp>
        <p:nvSpPr>
          <p:cNvPr id="9220" name="Rectangle 2"/>
          <p:cNvSpPr txBox="1">
            <a:spLocks/>
          </p:cNvSpPr>
          <p:nvPr/>
        </p:nvSpPr>
        <p:spPr bwMode="auto">
          <a:xfrm>
            <a:off x="3962400" y="2133600"/>
            <a:ext cx="83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3025"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ts val="3000"/>
              </a:lnSpc>
              <a:spcBef>
                <a:spcPts val="600"/>
              </a:spcBef>
              <a:buClr>
                <a:schemeClr val="accent1"/>
              </a:buClr>
              <a:buSzPct val="80000"/>
              <a:buFont typeface="Wingdings 2" panose="05020102010507070707" pitchFamily="18" charset="2"/>
              <a:buNone/>
            </a:pPr>
            <a:endParaRPr lang="en-US" altLang="en-US" sz="2400">
              <a:solidFill>
                <a:srgbClr val="3A383D"/>
              </a:solidFill>
              <a:latin typeface="Gill Sans MT" panose="020B0502020104020203" pitchFamily="34" charset="0"/>
            </a:endParaRPr>
          </a:p>
        </p:txBody>
      </p:sp>
      <p:sp>
        <p:nvSpPr>
          <p:cNvPr id="9222" name="Rectangle 12"/>
          <p:cNvSpPr>
            <a:spLocks noChangeArrowheads="1"/>
          </p:cNvSpPr>
          <p:nvPr/>
        </p:nvSpPr>
        <p:spPr bwMode="auto">
          <a:xfrm>
            <a:off x="2971800" y="2730646"/>
            <a:ext cx="54102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endParaRPr lang="en-US" altLang="en-US">
              <a:solidFill>
                <a:schemeClr val="tx2"/>
              </a:solidFill>
            </a:endParaRPr>
          </a:p>
        </p:txBody>
      </p:sp>
      <p:sp>
        <p:nvSpPr>
          <p:cNvPr id="8" name="Rectangle 2"/>
          <p:cNvSpPr txBox="1">
            <a:spLocks noChangeArrowheads="1"/>
          </p:cNvSpPr>
          <p:nvPr/>
        </p:nvSpPr>
        <p:spPr>
          <a:xfrm>
            <a:off x="457200" y="274638"/>
            <a:ext cx="8229600" cy="1143000"/>
          </a:xfrm>
          <a:prstGeom prst="rect">
            <a:avLst/>
          </a:prstGeom>
        </p:spPr>
        <p:txBody>
          <a:bodyPr>
            <a:normAutofit fontScale="97500"/>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endParaRPr lang="en-US" sz="4000" dirty="0">
              <a:effectLst>
                <a:outerShdw blurRad="38100" dist="38100" dir="2700000" algn="tl">
                  <a:srgbClr val="C0C0C0"/>
                </a:outerShdw>
              </a:effectLst>
            </a:endParaRPr>
          </a:p>
        </p:txBody>
      </p:sp>
      <p:pic>
        <p:nvPicPr>
          <p:cNvPr id="2" name="Picture 1">
            <a:hlinkClick r:id="rId3" tooltip="Click to Go to the Austian's Risk Services, Inc., Website"/>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0800" y="341695"/>
            <a:ext cx="4801525" cy="880279"/>
          </a:xfrm>
          <a:prstGeom prst="rect">
            <a:avLst/>
          </a:prstGeom>
        </p:spPr>
      </p:pic>
      <p:sp>
        <p:nvSpPr>
          <p:cNvPr id="14" name="Rectangle 2"/>
          <p:cNvSpPr txBox="1">
            <a:spLocks noChangeArrowheads="1"/>
          </p:cNvSpPr>
          <p:nvPr/>
        </p:nvSpPr>
        <p:spPr>
          <a:xfrm>
            <a:off x="914400" y="2192104"/>
            <a:ext cx="7599218" cy="1839692"/>
          </a:xfrm>
          <a:prstGeom prst="rect">
            <a:avLst/>
          </a:prstGeom>
        </p:spPr>
        <p:txBody>
          <a:bodyPr>
            <a:no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endParaRPr lang="en-US" sz="2000" dirty="0">
              <a:solidFill>
                <a:schemeClr val="accent5"/>
              </a:solidFill>
              <a:effectLst>
                <a:outerShdw blurRad="38100" dist="38100" dir="2700000" algn="tl">
                  <a:srgbClr val="C0C0C0"/>
                </a:outerShdw>
              </a:effectLst>
            </a:endParaRPr>
          </a:p>
        </p:txBody>
      </p:sp>
      <p:sp>
        <p:nvSpPr>
          <p:cNvPr id="15" name="Rectangle 2"/>
          <p:cNvSpPr txBox="1">
            <a:spLocks noChangeArrowheads="1"/>
          </p:cNvSpPr>
          <p:nvPr/>
        </p:nvSpPr>
        <p:spPr>
          <a:xfrm>
            <a:off x="1594933" y="1280296"/>
            <a:ext cx="6484649" cy="370634"/>
          </a:xfrm>
          <a:prstGeom prst="rect">
            <a:avLst/>
          </a:prstGeom>
        </p:spPr>
        <p:txBody>
          <a:bodyPr>
            <a:norm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r>
              <a:rPr lang="en-US" sz="1600" dirty="0" smtClean="0">
                <a:solidFill>
                  <a:srgbClr val="002060"/>
                </a:solidFill>
                <a:effectLst>
                  <a:outerShdw blurRad="38100" dist="38100" dir="2700000" algn="tl">
                    <a:srgbClr val="C0C0C0"/>
                  </a:outerShdw>
                </a:effectLst>
              </a:rPr>
              <a:t>Risk Reduction Reviews Drive Down the Risk of Doing Business</a:t>
            </a:r>
            <a:endParaRPr lang="en-US" sz="1600" dirty="0">
              <a:solidFill>
                <a:srgbClr val="002060"/>
              </a:solidFill>
              <a:effectLst>
                <a:outerShdw blurRad="38100" dist="38100" dir="2700000" algn="tl">
                  <a:srgbClr val="C0C0C0"/>
                </a:outerShdw>
              </a:effectLst>
            </a:endParaRPr>
          </a:p>
        </p:txBody>
      </p:sp>
      <p:sp>
        <p:nvSpPr>
          <p:cNvPr id="16" name="Rektangel 35"/>
          <p:cNvSpPr/>
          <p:nvPr/>
        </p:nvSpPr>
        <p:spPr>
          <a:xfrm>
            <a:off x="930275" y="1676400"/>
            <a:ext cx="1219200" cy="4237038"/>
          </a:xfrm>
          <a:prstGeom prst="rect">
            <a:avLst/>
          </a:prstGeom>
          <a:gradFill rotWithShape="1">
            <a:gsLst>
              <a:gs pos="0">
                <a:srgbClr val="E6E6E6"/>
              </a:gs>
              <a:gs pos="100000">
                <a:sysClr val="window" lastClr="FFFFFF"/>
              </a:gs>
            </a:gsLst>
            <a:lin ang="16200000"/>
          </a:gradFill>
          <a:ln w="9525">
            <a:solidFill>
              <a:sysClr val="window" lastClr="FFFFFF">
                <a:lumMod val="85000"/>
              </a:sysClr>
            </a:solidFill>
            <a:miter lim="800000"/>
            <a:headEnd/>
            <a:tailEnd/>
          </a:ln>
          <a:effectLst>
            <a:outerShdw blurRad="50800" dist="38100" dir="2700000" algn="tl" rotWithShape="0">
              <a:prstClr val="black">
                <a:alpha val="40000"/>
              </a:prstClr>
            </a:outerShdw>
          </a:effectLst>
        </p:spPr>
        <p:txBody>
          <a:bodyPr anchor="ctr"/>
          <a:lstStyle/>
          <a:p>
            <a:pPr marL="342900" indent="-342900" algn="ctr">
              <a:buFont typeface="Gill Sans MT" pitchFamily="34" charset="0"/>
              <a:buAutoNum type="arabicPeriod"/>
              <a:defRPr/>
            </a:pPr>
            <a:endParaRPr lang="en-US" sz="1400" noProof="1">
              <a:solidFill>
                <a:srgbClr val="000000"/>
              </a:solidFill>
              <a:latin typeface="Arial Narrow" pitchFamily="34" charset="0"/>
              <a:ea typeface="ＭＳ Ｐゴシック" pitchFamily="34" charset="-128"/>
              <a:cs typeface="Arial" charset="0"/>
            </a:endParaRPr>
          </a:p>
        </p:txBody>
      </p:sp>
      <p:sp>
        <p:nvSpPr>
          <p:cNvPr id="17" name="Rektangel 36"/>
          <p:cNvSpPr/>
          <p:nvPr/>
        </p:nvSpPr>
        <p:spPr>
          <a:xfrm>
            <a:off x="2190750" y="1666875"/>
            <a:ext cx="1219200" cy="4237038"/>
          </a:xfrm>
          <a:prstGeom prst="rect">
            <a:avLst/>
          </a:prstGeom>
          <a:gradFill rotWithShape="1">
            <a:gsLst>
              <a:gs pos="0">
                <a:srgbClr val="E6E6E6"/>
              </a:gs>
              <a:gs pos="100000">
                <a:sysClr val="window" lastClr="FFFFFF"/>
              </a:gs>
            </a:gsLst>
            <a:lin ang="16200000"/>
          </a:gradFill>
          <a:ln w="9525">
            <a:solidFill>
              <a:sysClr val="window" lastClr="FFFFFF">
                <a:lumMod val="85000"/>
              </a:sysClr>
            </a:solidFill>
            <a:miter lim="800000"/>
            <a:headEnd/>
            <a:tailEnd/>
          </a:ln>
          <a:effectLst>
            <a:outerShdw blurRad="50800" dist="38100" dir="2700000" algn="tl" rotWithShape="0">
              <a:prstClr val="black">
                <a:alpha val="40000"/>
              </a:prstClr>
            </a:outerShdw>
          </a:effectLst>
        </p:spPr>
        <p:txBody>
          <a:bodyPr anchor="ctr"/>
          <a:lstStyle/>
          <a:p>
            <a:pPr marL="342900" indent="-342900" algn="ctr">
              <a:buFont typeface="Gill Sans MT" pitchFamily="34" charset="0"/>
              <a:buAutoNum type="arabicPeriod"/>
              <a:defRPr/>
            </a:pPr>
            <a:endParaRPr lang="en-US" sz="1400" noProof="1">
              <a:solidFill>
                <a:srgbClr val="000000"/>
              </a:solidFill>
              <a:latin typeface="Arial Narrow" pitchFamily="34" charset="0"/>
              <a:ea typeface="ＭＳ Ｐゴシック" pitchFamily="34" charset="-128"/>
              <a:cs typeface="Arial" charset="0"/>
            </a:endParaRPr>
          </a:p>
        </p:txBody>
      </p:sp>
      <p:sp>
        <p:nvSpPr>
          <p:cNvPr id="18" name="Rektangel 37"/>
          <p:cNvSpPr/>
          <p:nvPr/>
        </p:nvSpPr>
        <p:spPr>
          <a:xfrm>
            <a:off x="3444875" y="1676400"/>
            <a:ext cx="1219200" cy="4237038"/>
          </a:xfrm>
          <a:prstGeom prst="rect">
            <a:avLst/>
          </a:prstGeom>
          <a:gradFill rotWithShape="1">
            <a:gsLst>
              <a:gs pos="0">
                <a:srgbClr val="E6E6E6"/>
              </a:gs>
              <a:gs pos="100000">
                <a:sysClr val="window" lastClr="FFFFFF"/>
              </a:gs>
            </a:gsLst>
            <a:lin ang="16200000"/>
          </a:gradFill>
          <a:ln w="9525">
            <a:solidFill>
              <a:sysClr val="window" lastClr="FFFFFF">
                <a:lumMod val="85000"/>
              </a:sysClr>
            </a:solidFill>
            <a:miter lim="800000"/>
            <a:headEnd/>
            <a:tailEnd/>
          </a:ln>
          <a:effectLst>
            <a:outerShdw blurRad="50800" dist="38100" dir="2700000" algn="tl" rotWithShape="0">
              <a:prstClr val="black">
                <a:alpha val="40000"/>
              </a:prstClr>
            </a:outerShdw>
          </a:effectLst>
        </p:spPr>
        <p:txBody>
          <a:bodyPr anchor="ctr"/>
          <a:lstStyle/>
          <a:p>
            <a:pPr marL="342900" indent="-342900" algn="ctr">
              <a:buFont typeface="Gill Sans MT" pitchFamily="34" charset="0"/>
              <a:buAutoNum type="arabicPeriod"/>
              <a:defRPr/>
            </a:pPr>
            <a:endParaRPr lang="en-US" sz="1400" noProof="1">
              <a:solidFill>
                <a:srgbClr val="000000"/>
              </a:solidFill>
              <a:latin typeface="Arial Narrow" pitchFamily="34" charset="0"/>
              <a:ea typeface="ＭＳ Ｐゴシック" pitchFamily="34" charset="-128"/>
              <a:cs typeface="Arial" charset="0"/>
            </a:endParaRPr>
          </a:p>
        </p:txBody>
      </p:sp>
      <p:sp>
        <p:nvSpPr>
          <p:cNvPr id="19" name="Rektangel 38"/>
          <p:cNvSpPr/>
          <p:nvPr/>
        </p:nvSpPr>
        <p:spPr>
          <a:xfrm>
            <a:off x="4705350" y="1676400"/>
            <a:ext cx="1219200" cy="4237038"/>
          </a:xfrm>
          <a:prstGeom prst="rect">
            <a:avLst/>
          </a:prstGeom>
          <a:gradFill rotWithShape="1">
            <a:gsLst>
              <a:gs pos="0">
                <a:srgbClr val="E6E6E6"/>
              </a:gs>
              <a:gs pos="100000">
                <a:sysClr val="window" lastClr="FFFFFF"/>
              </a:gs>
            </a:gsLst>
            <a:lin ang="16200000"/>
          </a:gradFill>
          <a:ln w="9525">
            <a:solidFill>
              <a:sysClr val="window" lastClr="FFFFFF">
                <a:lumMod val="85000"/>
              </a:sysClr>
            </a:solidFill>
            <a:miter lim="800000"/>
            <a:headEnd/>
            <a:tailEnd/>
          </a:ln>
          <a:effectLst>
            <a:outerShdw blurRad="50800" dist="38100" dir="2700000" algn="tl" rotWithShape="0">
              <a:prstClr val="black">
                <a:alpha val="40000"/>
              </a:prstClr>
            </a:outerShdw>
          </a:effectLst>
        </p:spPr>
        <p:txBody>
          <a:bodyPr anchor="ctr"/>
          <a:lstStyle/>
          <a:p>
            <a:pPr marL="342900" indent="-342900" algn="ctr">
              <a:buFont typeface="Gill Sans MT" pitchFamily="34" charset="0"/>
              <a:buAutoNum type="arabicPeriod"/>
              <a:defRPr/>
            </a:pPr>
            <a:endParaRPr lang="en-US" sz="1400" noProof="1">
              <a:solidFill>
                <a:srgbClr val="000000"/>
              </a:solidFill>
              <a:latin typeface="Arial Narrow" pitchFamily="34" charset="0"/>
              <a:ea typeface="ＭＳ Ｐゴシック" pitchFamily="34" charset="-128"/>
              <a:cs typeface="Arial" charset="0"/>
            </a:endParaRPr>
          </a:p>
        </p:txBody>
      </p:sp>
      <p:sp>
        <p:nvSpPr>
          <p:cNvPr id="20" name="Rektangel 39"/>
          <p:cNvSpPr/>
          <p:nvPr/>
        </p:nvSpPr>
        <p:spPr>
          <a:xfrm>
            <a:off x="5994400" y="1676400"/>
            <a:ext cx="1219200" cy="4237038"/>
          </a:xfrm>
          <a:prstGeom prst="rect">
            <a:avLst/>
          </a:prstGeom>
          <a:gradFill rotWithShape="1">
            <a:gsLst>
              <a:gs pos="0">
                <a:srgbClr val="E6E6E6"/>
              </a:gs>
              <a:gs pos="100000">
                <a:sysClr val="window" lastClr="FFFFFF"/>
              </a:gs>
            </a:gsLst>
            <a:lin ang="16200000"/>
          </a:gradFill>
          <a:ln w="9525">
            <a:solidFill>
              <a:sysClr val="window" lastClr="FFFFFF">
                <a:lumMod val="85000"/>
              </a:sysClr>
            </a:solidFill>
            <a:miter lim="800000"/>
            <a:headEnd/>
            <a:tailEnd/>
          </a:ln>
          <a:effectLst>
            <a:outerShdw blurRad="50800" dist="38100" dir="2700000" algn="tl" rotWithShape="0">
              <a:prstClr val="black">
                <a:alpha val="40000"/>
              </a:prstClr>
            </a:outerShdw>
          </a:effectLst>
        </p:spPr>
        <p:txBody>
          <a:bodyPr anchor="ctr"/>
          <a:lstStyle/>
          <a:p>
            <a:pPr marL="342900" indent="-342900" algn="ctr">
              <a:buFont typeface="Gill Sans MT" pitchFamily="34" charset="0"/>
              <a:buAutoNum type="arabicPeriod"/>
              <a:defRPr/>
            </a:pPr>
            <a:endParaRPr lang="en-US" sz="1400" noProof="1">
              <a:solidFill>
                <a:srgbClr val="000000"/>
              </a:solidFill>
              <a:latin typeface="Arial Narrow" pitchFamily="34" charset="0"/>
              <a:ea typeface="ＭＳ Ｐゴシック" pitchFamily="34" charset="-128"/>
              <a:cs typeface="Arial" charset="0"/>
            </a:endParaRPr>
          </a:p>
        </p:txBody>
      </p:sp>
      <p:sp>
        <p:nvSpPr>
          <p:cNvPr id="21" name="Rektangel 40"/>
          <p:cNvSpPr/>
          <p:nvPr/>
        </p:nvSpPr>
        <p:spPr>
          <a:xfrm>
            <a:off x="7285038" y="1676400"/>
            <a:ext cx="1219200" cy="4237038"/>
          </a:xfrm>
          <a:prstGeom prst="rect">
            <a:avLst/>
          </a:prstGeom>
          <a:gradFill rotWithShape="1">
            <a:gsLst>
              <a:gs pos="0">
                <a:srgbClr val="E6E6E6"/>
              </a:gs>
              <a:gs pos="100000">
                <a:sysClr val="window" lastClr="FFFFFF"/>
              </a:gs>
            </a:gsLst>
            <a:lin ang="16200000"/>
          </a:gradFill>
          <a:ln w="9525">
            <a:solidFill>
              <a:sysClr val="window" lastClr="FFFFFF">
                <a:lumMod val="85000"/>
              </a:sysClr>
            </a:solidFill>
            <a:miter lim="800000"/>
            <a:headEnd/>
            <a:tailEnd/>
          </a:ln>
          <a:effectLst>
            <a:outerShdw blurRad="50800" dist="38100" dir="2700000" algn="tl" rotWithShape="0">
              <a:prstClr val="black">
                <a:alpha val="40000"/>
              </a:prstClr>
            </a:outerShdw>
          </a:effectLst>
        </p:spPr>
        <p:txBody>
          <a:bodyPr anchor="ctr"/>
          <a:lstStyle/>
          <a:p>
            <a:pPr marL="342900" indent="-342900" algn="ctr">
              <a:buFont typeface="Gill Sans MT" pitchFamily="34" charset="0"/>
              <a:buAutoNum type="arabicPeriod"/>
              <a:defRPr/>
            </a:pPr>
            <a:endParaRPr lang="en-US" sz="1400" noProof="1">
              <a:solidFill>
                <a:srgbClr val="000000"/>
              </a:solidFill>
              <a:latin typeface="Arial Narrow" pitchFamily="34" charset="0"/>
              <a:ea typeface="ＭＳ Ｐゴシック" pitchFamily="34" charset="-128"/>
              <a:cs typeface="Arial" charset="0"/>
            </a:endParaRPr>
          </a:p>
        </p:txBody>
      </p:sp>
      <p:sp>
        <p:nvSpPr>
          <p:cNvPr id="22" name="Rektangel 80"/>
          <p:cNvSpPr>
            <a:spLocks noChangeArrowheads="1"/>
          </p:cNvSpPr>
          <p:nvPr/>
        </p:nvSpPr>
        <p:spPr bwMode="auto">
          <a:xfrm>
            <a:off x="2362200" y="2057400"/>
            <a:ext cx="1143000" cy="369888"/>
          </a:xfrm>
          <a:prstGeom prst="rect">
            <a:avLst/>
          </a:prstGeom>
          <a:noFill/>
          <a:ln w="9525">
            <a:noFill/>
            <a:miter lim="800000"/>
            <a:headEnd/>
            <a:tailEnd/>
          </a:ln>
        </p:spPr>
        <p:txBody>
          <a:bodyPr>
            <a:spAutoFit/>
          </a:bodyPr>
          <a:lstStyle/>
          <a:p>
            <a:pPr defTabSz="801688" fontAlgn="auto">
              <a:spcBef>
                <a:spcPct val="20000"/>
              </a:spcBef>
              <a:spcAft>
                <a:spcPts val="0"/>
              </a:spcAft>
              <a:defRPr/>
            </a:pPr>
            <a:r>
              <a:rPr lang="en-US" kern="0" noProof="1">
                <a:solidFill>
                  <a:srgbClr val="FF0000"/>
                </a:solidFill>
                <a:latin typeface="Calibri" pitchFamily="34" charset="0"/>
                <a:cs typeface="Arial" charset="0"/>
              </a:rPr>
              <a:t>High Risk</a:t>
            </a:r>
          </a:p>
        </p:txBody>
      </p:sp>
      <p:sp>
        <p:nvSpPr>
          <p:cNvPr id="23" name="Venstre-opadgående pil 65"/>
          <p:cNvSpPr/>
          <p:nvPr/>
        </p:nvSpPr>
        <p:spPr>
          <a:xfrm flipH="1">
            <a:off x="622300" y="1206500"/>
            <a:ext cx="8351838" cy="5045075"/>
          </a:xfrm>
          <a:prstGeom prst="leftUpArrow">
            <a:avLst>
              <a:gd name="adj1" fmla="val 3074"/>
              <a:gd name="adj2" fmla="val 4126"/>
              <a:gd name="adj3" fmla="val 8495"/>
            </a:avLst>
          </a:prstGeom>
          <a:gradFill flip="none" rotWithShape="1">
            <a:gsLst>
              <a:gs pos="0">
                <a:srgbClr val="FF0000"/>
              </a:gs>
              <a:gs pos="100000">
                <a:srgbClr val="820000"/>
              </a:gs>
            </a:gsLst>
            <a:lin ang="5400000" scaled="1"/>
            <a:tileRect/>
          </a:gradFill>
          <a:ln w="9525">
            <a:noFill/>
            <a:miter lim="800000"/>
            <a:headEnd/>
            <a:tailEnd/>
          </a:ln>
          <a:effectLst/>
        </p:spPr>
        <p:txBody>
          <a:bodyPr anchor="ctr"/>
          <a:lstStyle/>
          <a:p>
            <a:pPr indent="-342900" algn="ctr" fontAlgn="auto">
              <a:spcBef>
                <a:spcPts val="0"/>
              </a:spcBef>
              <a:spcAft>
                <a:spcPts val="0"/>
              </a:spcAft>
              <a:buFont typeface="+mj-lt"/>
              <a:buAutoNum type="arabicPeriod"/>
              <a:defRPr/>
            </a:pPr>
            <a:endParaRPr lang="da-DK" sz="1600" kern="0" dirty="0" err="1">
              <a:solidFill>
                <a:sysClr val="window" lastClr="FFFFFF"/>
              </a:solidFill>
              <a:latin typeface="Calibri"/>
              <a:ea typeface="ＭＳ Ｐゴシック" pitchFamily="-97" charset="-128"/>
              <a:cs typeface="Arial" charset="0"/>
            </a:endParaRPr>
          </a:p>
        </p:txBody>
      </p:sp>
      <p:sp>
        <p:nvSpPr>
          <p:cNvPr id="24" name="Kombinationstegning 69"/>
          <p:cNvSpPr/>
          <p:nvPr/>
        </p:nvSpPr>
        <p:spPr>
          <a:xfrm>
            <a:off x="1031875" y="2547938"/>
            <a:ext cx="5875338" cy="3235325"/>
          </a:xfrm>
          <a:custGeom>
            <a:avLst/>
            <a:gdLst>
              <a:gd name="connsiteX0" fmla="*/ 0 w 5875506"/>
              <a:gd name="connsiteY0" fmla="*/ 0 h 3234446"/>
              <a:gd name="connsiteX1" fmla="*/ 2636196 w 5875506"/>
              <a:gd name="connsiteY1" fmla="*/ 38910 h 3234446"/>
              <a:gd name="connsiteX2" fmla="*/ 3677055 w 5875506"/>
              <a:gd name="connsiteY2" fmla="*/ 214008 h 3234446"/>
              <a:gd name="connsiteX3" fmla="*/ 4231532 w 5875506"/>
              <a:gd name="connsiteY3" fmla="*/ 1031132 h 3234446"/>
              <a:gd name="connsiteX4" fmla="*/ 5000017 w 5875506"/>
              <a:gd name="connsiteY4" fmla="*/ 2830749 h 3234446"/>
              <a:gd name="connsiteX5" fmla="*/ 5875506 w 5875506"/>
              <a:gd name="connsiteY5" fmla="*/ 3210127 h 3234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75506" h="3234446">
                <a:moveTo>
                  <a:pt x="0" y="0"/>
                </a:moveTo>
                <a:cubicBezTo>
                  <a:pt x="1011677" y="1621"/>
                  <a:pt x="2023354" y="3242"/>
                  <a:pt x="2636196" y="38910"/>
                </a:cubicBezTo>
                <a:cubicBezTo>
                  <a:pt x="3249039" y="74578"/>
                  <a:pt x="3411166" y="48638"/>
                  <a:pt x="3677055" y="214008"/>
                </a:cubicBezTo>
                <a:cubicBezTo>
                  <a:pt x="3942944" y="379378"/>
                  <a:pt x="4011038" y="595009"/>
                  <a:pt x="4231532" y="1031132"/>
                </a:cubicBezTo>
                <a:cubicBezTo>
                  <a:pt x="4452026" y="1467255"/>
                  <a:pt x="4726021" y="2467583"/>
                  <a:pt x="5000017" y="2830749"/>
                </a:cubicBezTo>
                <a:cubicBezTo>
                  <a:pt x="5274013" y="3193915"/>
                  <a:pt x="5703651" y="3234446"/>
                  <a:pt x="5875506" y="3210127"/>
                </a:cubicBezTo>
              </a:path>
            </a:pathLst>
          </a:custGeom>
          <a:noFill/>
          <a:ln w="76200" cap="flat" cmpd="sng" algn="ctr">
            <a:solidFill>
              <a:srgbClr val="FF0000"/>
            </a:solidFill>
            <a:prstDash val="sysDot"/>
            <a:headEnd type="none" w="med" len="med"/>
            <a:tailEnd type="triangle" w="med" len="med"/>
          </a:ln>
          <a:effectLst>
            <a:outerShdw blurRad="40000" dist="20000" dir="5400000" rotWithShape="0">
              <a:srgbClr val="000000">
                <a:alpha val="38000"/>
              </a:srgbClr>
            </a:outerShdw>
          </a:effectLst>
        </p:spPr>
        <p:txBody>
          <a:bodyPr anchor="ctr"/>
          <a:lstStyle/>
          <a:p>
            <a:pPr algn="ctr" fontAlgn="auto">
              <a:spcBef>
                <a:spcPts val="0"/>
              </a:spcBef>
              <a:spcAft>
                <a:spcPts val="0"/>
              </a:spcAft>
              <a:defRPr/>
            </a:pPr>
            <a:endParaRPr lang="en-US" kern="0">
              <a:solidFill>
                <a:sysClr val="window" lastClr="FFFFFF"/>
              </a:solidFill>
              <a:latin typeface="Calibri"/>
              <a:cs typeface="Arial" charset="0"/>
            </a:endParaRPr>
          </a:p>
        </p:txBody>
      </p:sp>
      <p:sp>
        <p:nvSpPr>
          <p:cNvPr id="25" name="Rektangel 70"/>
          <p:cNvSpPr>
            <a:spLocks noChangeArrowheads="1"/>
          </p:cNvSpPr>
          <p:nvPr/>
        </p:nvSpPr>
        <p:spPr bwMode="auto">
          <a:xfrm rot="16200000">
            <a:off x="-1522412" y="3505200"/>
            <a:ext cx="3962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400" b="1" noProof="1">
                <a:solidFill>
                  <a:srgbClr val="FF0000"/>
                </a:solidFill>
                <a:latin typeface="Calibri" panose="020F0502020204030204" pitchFamily="34" charset="0"/>
                <a:ea typeface="ＭＳ Ｐゴシック" panose="020B0600070205080204" pitchFamily="34" charset="-128"/>
              </a:rPr>
              <a:t>High Risk of Doing Business</a:t>
            </a:r>
            <a:endParaRPr lang="da-DK" altLang="en-US" sz="2400" b="1" dirty="0">
              <a:solidFill>
                <a:srgbClr val="FF0000"/>
              </a:solidFill>
              <a:latin typeface="Gill Sans MT" panose="020B0502020104020203" pitchFamily="34" charset="0"/>
              <a:ea typeface="ＭＳ Ｐゴシック" panose="020B0600070205080204" pitchFamily="34" charset="-128"/>
            </a:endParaRPr>
          </a:p>
        </p:txBody>
      </p:sp>
      <p:grpSp>
        <p:nvGrpSpPr>
          <p:cNvPr id="26" name="Gruppe 686"/>
          <p:cNvGrpSpPr>
            <a:grpSpLocks/>
          </p:cNvGrpSpPr>
          <p:nvPr/>
        </p:nvGrpSpPr>
        <p:grpSpPr bwMode="auto">
          <a:xfrm rot="3275652" flipH="1">
            <a:off x="5906902" y="4257867"/>
            <a:ext cx="387465" cy="886962"/>
            <a:chOff x="9144000" y="-1797084"/>
            <a:chExt cx="1873250" cy="4298950"/>
          </a:xfrm>
          <a:solidFill>
            <a:schemeClr val="tx1"/>
          </a:solidFill>
        </p:grpSpPr>
        <p:sp>
          <p:nvSpPr>
            <p:cNvPr id="27" name="Freeform 670"/>
            <p:cNvSpPr>
              <a:spLocks/>
            </p:cNvSpPr>
            <p:nvPr/>
          </p:nvSpPr>
          <p:spPr bwMode="auto">
            <a:xfrm>
              <a:off x="9928225" y="-1428784"/>
              <a:ext cx="895350" cy="1744663"/>
            </a:xfrm>
            <a:custGeom>
              <a:avLst/>
              <a:gdLst>
                <a:gd name="T0" fmla="*/ 209 w 564"/>
                <a:gd name="T1" fmla="*/ 41 h 1099"/>
                <a:gd name="T2" fmla="*/ 273 w 564"/>
                <a:gd name="T3" fmla="*/ 6 h 1099"/>
                <a:gd name="T4" fmla="*/ 331 w 564"/>
                <a:gd name="T5" fmla="*/ 53 h 1099"/>
                <a:gd name="T6" fmla="*/ 343 w 564"/>
                <a:gd name="T7" fmla="*/ 64 h 1099"/>
                <a:gd name="T8" fmla="*/ 430 w 564"/>
                <a:gd name="T9" fmla="*/ 128 h 1099"/>
                <a:gd name="T10" fmla="*/ 477 w 564"/>
                <a:gd name="T11" fmla="*/ 181 h 1099"/>
                <a:gd name="T12" fmla="*/ 506 w 564"/>
                <a:gd name="T13" fmla="*/ 233 h 1099"/>
                <a:gd name="T14" fmla="*/ 535 w 564"/>
                <a:gd name="T15" fmla="*/ 314 h 1099"/>
                <a:gd name="T16" fmla="*/ 541 w 564"/>
                <a:gd name="T17" fmla="*/ 436 h 1099"/>
                <a:gd name="T18" fmla="*/ 552 w 564"/>
                <a:gd name="T19" fmla="*/ 547 h 1099"/>
                <a:gd name="T20" fmla="*/ 564 w 564"/>
                <a:gd name="T21" fmla="*/ 651 h 1099"/>
                <a:gd name="T22" fmla="*/ 552 w 564"/>
                <a:gd name="T23" fmla="*/ 686 h 1099"/>
                <a:gd name="T24" fmla="*/ 477 w 564"/>
                <a:gd name="T25" fmla="*/ 826 h 1099"/>
                <a:gd name="T26" fmla="*/ 378 w 564"/>
                <a:gd name="T27" fmla="*/ 971 h 1099"/>
                <a:gd name="T28" fmla="*/ 320 w 564"/>
                <a:gd name="T29" fmla="*/ 1035 h 1099"/>
                <a:gd name="T30" fmla="*/ 262 w 564"/>
                <a:gd name="T31" fmla="*/ 1076 h 1099"/>
                <a:gd name="T32" fmla="*/ 203 w 564"/>
                <a:gd name="T33" fmla="*/ 1099 h 1099"/>
                <a:gd name="T34" fmla="*/ 157 w 564"/>
                <a:gd name="T35" fmla="*/ 1087 h 1099"/>
                <a:gd name="T36" fmla="*/ 134 w 564"/>
                <a:gd name="T37" fmla="*/ 1064 h 1099"/>
                <a:gd name="T38" fmla="*/ 111 w 564"/>
                <a:gd name="T39" fmla="*/ 1041 h 1099"/>
                <a:gd name="T40" fmla="*/ 99 w 564"/>
                <a:gd name="T41" fmla="*/ 1012 h 1099"/>
                <a:gd name="T42" fmla="*/ 87 w 564"/>
                <a:gd name="T43" fmla="*/ 977 h 1099"/>
                <a:gd name="T44" fmla="*/ 87 w 564"/>
                <a:gd name="T45" fmla="*/ 942 h 1099"/>
                <a:gd name="T46" fmla="*/ 87 w 564"/>
                <a:gd name="T47" fmla="*/ 924 h 1099"/>
                <a:gd name="T48" fmla="*/ 128 w 564"/>
                <a:gd name="T49" fmla="*/ 860 h 1099"/>
                <a:gd name="T50" fmla="*/ 151 w 564"/>
                <a:gd name="T51" fmla="*/ 843 h 1099"/>
                <a:gd name="T52" fmla="*/ 163 w 564"/>
                <a:gd name="T53" fmla="*/ 820 h 1099"/>
                <a:gd name="T54" fmla="*/ 163 w 564"/>
                <a:gd name="T55" fmla="*/ 808 h 1099"/>
                <a:gd name="T56" fmla="*/ 145 w 564"/>
                <a:gd name="T57" fmla="*/ 808 h 1099"/>
                <a:gd name="T58" fmla="*/ 105 w 564"/>
                <a:gd name="T59" fmla="*/ 826 h 1099"/>
                <a:gd name="T60" fmla="*/ 87 w 564"/>
                <a:gd name="T61" fmla="*/ 837 h 1099"/>
                <a:gd name="T62" fmla="*/ 76 w 564"/>
                <a:gd name="T63" fmla="*/ 855 h 1099"/>
                <a:gd name="T64" fmla="*/ 58 w 564"/>
                <a:gd name="T65" fmla="*/ 831 h 1099"/>
                <a:gd name="T66" fmla="*/ 23 w 564"/>
                <a:gd name="T67" fmla="*/ 820 h 1099"/>
                <a:gd name="T68" fmla="*/ 12 w 564"/>
                <a:gd name="T69" fmla="*/ 820 h 1099"/>
                <a:gd name="T70" fmla="*/ 12 w 564"/>
                <a:gd name="T71" fmla="*/ 785 h 1099"/>
                <a:gd name="T72" fmla="*/ 12 w 564"/>
                <a:gd name="T73" fmla="*/ 768 h 1099"/>
                <a:gd name="T74" fmla="*/ 12 w 564"/>
                <a:gd name="T75" fmla="*/ 738 h 1099"/>
                <a:gd name="T76" fmla="*/ 6 w 564"/>
                <a:gd name="T77" fmla="*/ 715 h 1099"/>
                <a:gd name="T78" fmla="*/ 0 w 564"/>
                <a:gd name="T79" fmla="*/ 675 h 1099"/>
                <a:gd name="T80" fmla="*/ 18 w 564"/>
                <a:gd name="T81" fmla="*/ 599 h 1099"/>
                <a:gd name="T82" fmla="*/ 29 w 564"/>
                <a:gd name="T83" fmla="*/ 558 h 1099"/>
                <a:gd name="T84" fmla="*/ 41 w 564"/>
                <a:gd name="T85" fmla="*/ 506 h 1099"/>
                <a:gd name="T86" fmla="*/ 41 w 564"/>
                <a:gd name="T87" fmla="*/ 460 h 1099"/>
                <a:gd name="T88" fmla="*/ 47 w 564"/>
                <a:gd name="T89" fmla="*/ 401 h 1099"/>
                <a:gd name="T90" fmla="*/ 47 w 564"/>
                <a:gd name="T91" fmla="*/ 378 h 1099"/>
                <a:gd name="T92" fmla="*/ 47 w 564"/>
                <a:gd name="T93" fmla="*/ 361 h 1099"/>
                <a:gd name="T94" fmla="*/ 58 w 564"/>
                <a:gd name="T95" fmla="*/ 285 h 1099"/>
                <a:gd name="T96" fmla="*/ 64 w 564"/>
                <a:gd name="T97" fmla="*/ 239 h 1099"/>
                <a:gd name="T98" fmla="*/ 93 w 564"/>
                <a:gd name="T99" fmla="*/ 181 h 1099"/>
                <a:gd name="T100" fmla="*/ 99 w 564"/>
                <a:gd name="T101" fmla="*/ 152 h 1099"/>
                <a:gd name="T102" fmla="*/ 111 w 564"/>
                <a:gd name="T103" fmla="*/ 122 h 1099"/>
                <a:gd name="T104" fmla="*/ 209 w 564"/>
                <a:gd name="T105" fmla="*/ 41 h 109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64"/>
                <a:gd name="T160" fmla="*/ 0 h 1099"/>
                <a:gd name="T161" fmla="*/ 564 w 564"/>
                <a:gd name="T162" fmla="*/ 1099 h 109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64" h="1099">
                  <a:moveTo>
                    <a:pt x="209" y="41"/>
                  </a:moveTo>
                  <a:lnTo>
                    <a:pt x="209" y="41"/>
                  </a:lnTo>
                  <a:lnTo>
                    <a:pt x="244" y="24"/>
                  </a:lnTo>
                  <a:lnTo>
                    <a:pt x="273" y="6"/>
                  </a:lnTo>
                  <a:lnTo>
                    <a:pt x="302" y="0"/>
                  </a:lnTo>
                  <a:lnTo>
                    <a:pt x="331" y="53"/>
                  </a:lnTo>
                  <a:lnTo>
                    <a:pt x="343" y="64"/>
                  </a:lnTo>
                  <a:lnTo>
                    <a:pt x="384" y="88"/>
                  </a:lnTo>
                  <a:lnTo>
                    <a:pt x="430" y="128"/>
                  </a:lnTo>
                  <a:lnTo>
                    <a:pt x="453" y="152"/>
                  </a:lnTo>
                  <a:lnTo>
                    <a:pt x="477" y="181"/>
                  </a:lnTo>
                  <a:lnTo>
                    <a:pt x="506" y="233"/>
                  </a:lnTo>
                  <a:lnTo>
                    <a:pt x="523" y="274"/>
                  </a:lnTo>
                  <a:lnTo>
                    <a:pt x="535" y="314"/>
                  </a:lnTo>
                  <a:lnTo>
                    <a:pt x="541" y="436"/>
                  </a:lnTo>
                  <a:lnTo>
                    <a:pt x="552" y="547"/>
                  </a:lnTo>
                  <a:lnTo>
                    <a:pt x="564" y="605"/>
                  </a:lnTo>
                  <a:lnTo>
                    <a:pt x="564" y="651"/>
                  </a:lnTo>
                  <a:lnTo>
                    <a:pt x="558" y="669"/>
                  </a:lnTo>
                  <a:lnTo>
                    <a:pt x="552" y="686"/>
                  </a:lnTo>
                  <a:lnTo>
                    <a:pt x="477" y="826"/>
                  </a:lnTo>
                  <a:lnTo>
                    <a:pt x="424" y="913"/>
                  </a:lnTo>
                  <a:lnTo>
                    <a:pt x="378" y="971"/>
                  </a:lnTo>
                  <a:lnTo>
                    <a:pt x="320" y="1035"/>
                  </a:lnTo>
                  <a:lnTo>
                    <a:pt x="262" y="1076"/>
                  </a:lnTo>
                  <a:lnTo>
                    <a:pt x="233" y="1093"/>
                  </a:lnTo>
                  <a:lnTo>
                    <a:pt x="203" y="1099"/>
                  </a:lnTo>
                  <a:lnTo>
                    <a:pt x="174" y="1093"/>
                  </a:lnTo>
                  <a:lnTo>
                    <a:pt x="157" y="1087"/>
                  </a:lnTo>
                  <a:lnTo>
                    <a:pt x="134" y="1064"/>
                  </a:lnTo>
                  <a:lnTo>
                    <a:pt x="116" y="1052"/>
                  </a:lnTo>
                  <a:lnTo>
                    <a:pt x="111" y="1041"/>
                  </a:lnTo>
                  <a:lnTo>
                    <a:pt x="99" y="1012"/>
                  </a:lnTo>
                  <a:lnTo>
                    <a:pt x="87" y="977"/>
                  </a:lnTo>
                  <a:lnTo>
                    <a:pt x="87" y="959"/>
                  </a:lnTo>
                  <a:lnTo>
                    <a:pt x="87" y="942"/>
                  </a:lnTo>
                  <a:lnTo>
                    <a:pt x="87" y="924"/>
                  </a:lnTo>
                  <a:lnTo>
                    <a:pt x="105" y="890"/>
                  </a:lnTo>
                  <a:lnTo>
                    <a:pt x="128" y="860"/>
                  </a:lnTo>
                  <a:lnTo>
                    <a:pt x="151" y="843"/>
                  </a:lnTo>
                  <a:lnTo>
                    <a:pt x="163" y="831"/>
                  </a:lnTo>
                  <a:lnTo>
                    <a:pt x="163" y="820"/>
                  </a:lnTo>
                  <a:lnTo>
                    <a:pt x="163" y="808"/>
                  </a:lnTo>
                  <a:lnTo>
                    <a:pt x="145" y="808"/>
                  </a:lnTo>
                  <a:lnTo>
                    <a:pt x="122" y="814"/>
                  </a:lnTo>
                  <a:lnTo>
                    <a:pt x="105" y="826"/>
                  </a:lnTo>
                  <a:lnTo>
                    <a:pt x="87" y="837"/>
                  </a:lnTo>
                  <a:lnTo>
                    <a:pt x="76" y="855"/>
                  </a:lnTo>
                  <a:lnTo>
                    <a:pt x="70" y="849"/>
                  </a:lnTo>
                  <a:lnTo>
                    <a:pt x="58" y="831"/>
                  </a:lnTo>
                  <a:lnTo>
                    <a:pt x="35" y="820"/>
                  </a:lnTo>
                  <a:lnTo>
                    <a:pt x="23" y="820"/>
                  </a:lnTo>
                  <a:lnTo>
                    <a:pt x="12" y="820"/>
                  </a:lnTo>
                  <a:lnTo>
                    <a:pt x="12" y="802"/>
                  </a:lnTo>
                  <a:lnTo>
                    <a:pt x="12" y="785"/>
                  </a:lnTo>
                  <a:lnTo>
                    <a:pt x="12" y="768"/>
                  </a:lnTo>
                  <a:lnTo>
                    <a:pt x="18" y="750"/>
                  </a:lnTo>
                  <a:lnTo>
                    <a:pt x="12" y="738"/>
                  </a:lnTo>
                  <a:lnTo>
                    <a:pt x="6" y="715"/>
                  </a:lnTo>
                  <a:lnTo>
                    <a:pt x="0" y="698"/>
                  </a:lnTo>
                  <a:lnTo>
                    <a:pt x="0" y="675"/>
                  </a:lnTo>
                  <a:lnTo>
                    <a:pt x="6" y="640"/>
                  </a:lnTo>
                  <a:lnTo>
                    <a:pt x="18" y="599"/>
                  </a:lnTo>
                  <a:lnTo>
                    <a:pt x="29" y="558"/>
                  </a:lnTo>
                  <a:lnTo>
                    <a:pt x="35" y="529"/>
                  </a:lnTo>
                  <a:lnTo>
                    <a:pt x="41" y="506"/>
                  </a:lnTo>
                  <a:lnTo>
                    <a:pt x="41" y="460"/>
                  </a:lnTo>
                  <a:lnTo>
                    <a:pt x="47" y="401"/>
                  </a:lnTo>
                  <a:lnTo>
                    <a:pt x="47" y="390"/>
                  </a:lnTo>
                  <a:lnTo>
                    <a:pt x="47" y="378"/>
                  </a:lnTo>
                  <a:lnTo>
                    <a:pt x="47" y="361"/>
                  </a:lnTo>
                  <a:lnTo>
                    <a:pt x="58" y="285"/>
                  </a:lnTo>
                  <a:lnTo>
                    <a:pt x="64" y="256"/>
                  </a:lnTo>
                  <a:lnTo>
                    <a:pt x="64" y="239"/>
                  </a:lnTo>
                  <a:lnTo>
                    <a:pt x="93" y="181"/>
                  </a:lnTo>
                  <a:lnTo>
                    <a:pt x="99" y="152"/>
                  </a:lnTo>
                  <a:lnTo>
                    <a:pt x="111" y="122"/>
                  </a:lnTo>
                  <a:lnTo>
                    <a:pt x="163" y="76"/>
                  </a:lnTo>
                  <a:lnTo>
                    <a:pt x="209" y="41"/>
                  </a:lnTo>
                  <a:close/>
                </a:path>
              </a:pathLst>
            </a:custGeom>
            <a:solidFill>
              <a:schemeClr val="bg1"/>
            </a:solidFill>
            <a:ln w="9525">
              <a:noFill/>
              <a:round/>
              <a:headEnd/>
              <a:tailEnd/>
            </a:ln>
          </p:spPr>
          <p:txBody>
            <a:bodyPr/>
            <a:lstStyle/>
            <a:p>
              <a:pPr fontAlgn="auto">
                <a:spcBef>
                  <a:spcPts val="0"/>
                </a:spcBef>
                <a:spcAft>
                  <a:spcPts val="0"/>
                </a:spcAft>
                <a:defRPr/>
              </a:pPr>
              <a:endParaRPr lang="da-DK">
                <a:latin typeface="+mn-lt"/>
                <a:cs typeface="Arial" charset="0"/>
              </a:endParaRPr>
            </a:p>
          </p:txBody>
        </p:sp>
        <p:sp>
          <p:nvSpPr>
            <p:cNvPr id="28" name="Freeform 671"/>
            <p:cNvSpPr>
              <a:spLocks noEditPoints="1"/>
            </p:cNvSpPr>
            <p:nvPr/>
          </p:nvSpPr>
          <p:spPr bwMode="auto">
            <a:xfrm>
              <a:off x="9144000" y="-1797084"/>
              <a:ext cx="1873250" cy="4298950"/>
            </a:xfrm>
            <a:custGeom>
              <a:avLst/>
              <a:gdLst>
                <a:gd name="T0" fmla="*/ 918 w 1180"/>
                <a:gd name="T1" fmla="*/ 320 h 2708"/>
                <a:gd name="T2" fmla="*/ 796 w 1180"/>
                <a:gd name="T3" fmla="*/ 238 h 2708"/>
                <a:gd name="T4" fmla="*/ 965 w 1180"/>
                <a:gd name="T5" fmla="*/ 401 h 2708"/>
                <a:gd name="T6" fmla="*/ 198 w 1180"/>
                <a:gd name="T7" fmla="*/ 2261 h 2708"/>
                <a:gd name="T8" fmla="*/ 99 w 1180"/>
                <a:gd name="T9" fmla="*/ 2266 h 2708"/>
                <a:gd name="T10" fmla="*/ 0 w 1180"/>
                <a:gd name="T11" fmla="*/ 2255 h 2708"/>
                <a:gd name="T12" fmla="*/ 174 w 1180"/>
                <a:gd name="T13" fmla="*/ 2441 h 2708"/>
                <a:gd name="T14" fmla="*/ 308 w 1180"/>
                <a:gd name="T15" fmla="*/ 2510 h 2708"/>
                <a:gd name="T16" fmla="*/ 506 w 1180"/>
                <a:gd name="T17" fmla="*/ 2150 h 2708"/>
                <a:gd name="T18" fmla="*/ 657 w 1180"/>
                <a:gd name="T19" fmla="*/ 1947 h 2708"/>
                <a:gd name="T20" fmla="*/ 773 w 1180"/>
                <a:gd name="T21" fmla="*/ 2354 h 2708"/>
                <a:gd name="T22" fmla="*/ 866 w 1180"/>
                <a:gd name="T23" fmla="*/ 2470 h 2708"/>
                <a:gd name="T24" fmla="*/ 790 w 1180"/>
                <a:gd name="T25" fmla="*/ 2586 h 2708"/>
                <a:gd name="T26" fmla="*/ 622 w 1180"/>
                <a:gd name="T27" fmla="*/ 2650 h 2708"/>
                <a:gd name="T28" fmla="*/ 872 w 1180"/>
                <a:gd name="T29" fmla="*/ 2708 h 2708"/>
                <a:gd name="T30" fmla="*/ 1017 w 1180"/>
                <a:gd name="T31" fmla="*/ 2673 h 2708"/>
                <a:gd name="T32" fmla="*/ 1098 w 1180"/>
                <a:gd name="T33" fmla="*/ 2580 h 2708"/>
                <a:gd name="T34" fmla="*/ 1081 w 1180"/>
                <a:gd name="T35" fmla="*/ 2470 h 2708"/>
                <a:gd name="T36" fmla="*/ 994 w 1180"/>
                <a:gd name="T37" fmla="*/ 2185 h 2708"/>
                <a:gd name="T38" fmla="*/ 901 w 1180"/>
                <a:gd name="T39" fmla="*/ 1790 h 2708"/>
                <a:gd name="T40" fmla="*/ 883 w 1180"/>
                <a:gd name="T41" fmla="*/ 1523 h 2708"/>
                <a:gd name="T42" fmla="*/ 982 w 1180"/>
                <a:gd name="T43" fmla="*/ 1534 h 2708"/>
                <a:gd name="T44" fmla="*/ 1011 w 1180"/>
                <a:gd name="T45" fmla="*/ 1459 h 2708"/>
                <a:gd name="T46" fmla="*/ 1122 w 1180"/>
                <a:gd name="T47" fmla="*/ 1284 h 2708"/>
                <a:gd name="T48" fmla="*/ 1145 w 1180"/>
                <a:gd name="T49" fmla="*/ 1209 h 2708"/>
                <a:gd name="T50" fmla="*/ 1145 w 1180"/>
                <a:gd name="T51" fmla="*/ 1017 h 2708"/>
                <a:gd name="T52" fmla="*/ 1116 w 1180"/>
                <a:gd name="T53" fmla="*/ 790 h 2708"/>
                <a:gd name="T54" fmla="*/ 1023 w 1180"/>
                <a:gd name="T55" fmla="*/ 523 h 2708"/>
                <a:gd name="T56" fmla="*/ 1029 w 1180"/>
                <a:gd name="T57" fmla="*/ 767 h 2708"/>
                <a:gd name="T58" fmla="*/ 1035 w 1180"/>
                <a:gd name="T59" fmla="*/ 889 h 2708"/>
                <a:gd name="T60" fmla="*/ 901 w 1180"/>
                <a:gd name="T61" fmla="*/ 1069 h 2708"/>
                <a:gd name="T62" fmla="*/ 750 w 1180"/>
                <a:gd name="T63" fmla="*/ 1273 h 2708"/>
                <a:gd name="T64" fmla="*/ 645 w 1180"/>
                <a:gd name="T65" fmla="*/ 1238 h 2708"/>
                <a:gd name="T66" fmla="*/ 657 w 1180"/>
                <a:gd name="T67" fmla="*/ 1122 h 2708"/>
                <a:gd name="T68" fmla="*/ 756 w 1180"/>
                <a:gd name="T69" fmla="*/ 1000 h 2708"/>
                <a:gd name="T70" fmla="*/ 541 w 1180"/>
                <a:gd name="T71" fmla="*/ 1087 h 2708"/>
                <a:gd name="T72" fmla="*/ 517 w 1180"/>
                <a:gd name="T73" fmla="*/ 1325 h 2708"/>
                <a:gd name="T74" fmla="*/ 401 w 1180"/>
                <a:gd name="T75" fmla="*/ 1749 h 2708"/>
                <a:gd name="T76" fmla="*/ 727 w 1180"/>
                <a:gd name="T77" fmla="*/ 232 h 2708"/>
                <a:gd name="T78" fmla="*/ 692 w 1180"/>
                <a:gd name="T79" fmla="*/ 139 h 2708"/>
                <a:gd name="T80" fmla="*/ 535 w 1180"/>
                <a:gd name="T81" fmla="*/ 0 h 2708"/>
                <a:gd name="T82" fmla="*/ 372 w 1180"/>
                <a:gd name="T83" fmla="*/ 128 h 2708"/>
                <a:gd name="T84" fmla="*/ 413 w 1180"/>
                <a:gd name="T85" fmla="*/ 273 h 2708"/>
                <a:gd name="T86" fmla="*/ 459 w 1180"/>
                <a:gd name="T87" fmla="*/ 314 h 2708"/>
                <a:gd name="T88" fmla="*/ 523 w 1180"/>
                <a:gd name="T89" fmla="*/ 366 h 2708"/>
                <a:gd name="T90" fmla="*/ 570 w 1180"/>
                <a:gd name="T91" fmla="*/ 401 h 2708"/>
                <a:gd name="T92" fmla="*/ 605 w 1180"/>
                <a:gd name="T93" fmla="*/ 401 h 2708"/>
                <a:gd name="T94" fmla="*/ 727 w 1180"/>
                <a:gd name="T95" fmla="*/ 238 h 2708"/>
                <a:gd name="T96" fmla="*/ 477 w 1180"/>
                <a:gd name="T97" fmla="*/ 1348 h 2708"/>
                <a:gd name="T98" fmla="*/ 512 w 1180"/>
                <a:gd name="T99" fmla="*/ 1220 h 2708"/>
                <a:gd name="T100" fmla="*/ 529 w 1180"/>
                <a:gd name="T101" fmla="*/ 1052 h 2708"/>
                <a:gd name="T102" fmla="*/ 523 w 1180"/>
                <a:gd name="T103" fmla="*/ 982 h 2708"/>
                <a:gd name="T104" fmla="*/ 500 w 1180"/>
                <a:gd name="T105" fmla="*/ 877 h 2708"/>
                <a:gd name="T106" fmla="*/ 546 w 1180"/>
                <a:gd name="T107" fmla="*/ 697 h 2708"/>
                <a:gd name="T108" fmla="*/ 674 w 1180"/>
                <a:gd name="T109" fmla="*/ 401 h 2708"/>
                <a:gd name="T110" fmla="*/ 587 w 1180"/>
                <a:gd name="T111" fmla="*/ 535 h 2708"/>
                <a:gd name="T112" fmla="*/ 570 w 1180"/>
                <a:gd name="T113" fmla="*/ 517 h 2708"/>
                <a:gd name="T114" fmla="*/ 535 w 1180"/>
                <a:gd name="T115" fmla="*/ 523 h 2708"/>
                <a:gd name="T116" fmla="*/ 517 w 1180"/>
                <a:gd name="T117" fmla="*/ 500 h 2708"/>
                <a:gd name="T118" fmla="*/ 477 w 1180"/>
                <a:gd name="T119" fmla="*/ 581 h 2708"/>
                <a:gd name="T120" fmla="*/ 517 w 1180"/>
                <a:gd name="T121" fmla="*/ 662 h 2708"/>
                <a:gd name="T122" fmla="*/ 494 w 1180"/>
                <a:gd name="T123" fmla="*/ 877 h 2708"/>
                <a:gd name="T124" fmla="*/ 477 w 1180"/>
                <a:gd name="T125" fmla="*/ 1151 h 27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180"/>
                <a:gd name="T190" fmla="*/ 0 h 2708"/>
                <a:gd name="T191" fmla="*/ 1180 w 1180"/>
                <a:gd name="T192" fmla="*/ 2708 h 270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180" h="2708">
                  <a:moveTo>
                    <a:pt x="965" y="401"/>
                  </a:moveTo>
                  <a:lnTo>
                    <a:pt x="965" y="401"/>
                  </a:lnTo>
                  <a:lnTo>
                    <a:pt x="953" y="384"/>
                  </a:lnTo>
                  <a:lnTo>
                    <a:pt x="947" y="372"/>
                  </a:lnTo>
                  <a:lnTo>
                    <a:pt x="947" y="360"/>
                  </a:lnTo>
                  <a:lnTo>
                    <a:pt x="942" y="349"/>
                  </a:lnTo>
                  <a:lnTo>
                    <a:pt x="936" y="337"/>
                  </a:lnTo>
                  <a:lnTo>
                    <a:pt x="918" y="320"/>
                  </a:lnTo>
                  <a:lnTo>
                    <a:pt x="895" y="302"/>
                  </a:lnTo>
                  <a:lnTo>
                    <a:pt x="878" y="285"/>
                  </a:lnTo>
                  <a:lnTo>
                    <a:pt x="860" y="267"/>
                  </a:lnTo>
                  <a:lnTo>
                    <a:pt x="849" y="250"/>
                  </a:lnTo>
                  <a:lnTo>
                    <a:pt x="831" y="238"/>
                  </a:lnTo>
                  <a:lnTo>
                    <a:pt x="808" y="238"/>
                  </a:lnTo>
                  <a:lnTo>
                    <a:pt x="796" y="238"/>
                  </a:lnTo>
                  <a:lnTo>
                    <a:pt x="814" y="285"/>
                  </a:lnTo>
                  <a:lnTo>
                    <a:pt x="866" y="314"/>
                  </a:lnTo>
                  <a:lnTo>
                    <a:pt x="901" y="343"/>
                  </a:lnTo>
                  <a:lnTo>
                    <a:pt x="924" y="366"/>
                  </a:lnTo>
                  <a:lnTo>
                    <a:pt x="953" y="389"/>
                  </a:lnTo>
                  <a:lnTo>
                    <a:pt x="965" y="401"/>
                  </a:lnTo>
                  <a:close/>
                  <a:moveTo>
                    <a:pt x="302" y="2092"/>
                  </a:moveTo>
                  <a:lnTo>
                    <a:pt x="302" y="2092"/>
                  </a:lnTo>
                  <a:lnTo>
                    <a:pt x="267" y="2150"/>
                  </a:lnTo>
                  <a:lnTo>
                    <a:pt x="233" y="2208"/>
                  </a:lnTo>
                  <a:lnTo>
                    <a:pt x="227" y="2220"/>
                  </a:lnTo>
                  <a:lnTo>
                    <a:pt x="215" y="2237"/>
                  </a:lnTo>
                  <a:lnTo>
                    <a:pt x="198" y="2261"/>
                  </a:lnTo>
                  <a:lnTo>
                    <a:pt x="169" y="2284"/>
                  </a:lnTo>
                  <a:lnTo>
                    <a:pt x="151" y="2284"/>
                  </a:lnTo>
                  <a:lnTo>
                    <a:pt x="145" y="2290"/>
                  </a:lnTo>
                  <a:lnTo>
                    <a:pt x="134" y="2290"/>
                  </a:lnTo>
                  <a:lnTo>
                    <a:pt x="122" y="2284"/>
                  </a:lnTo>
                  <a:lnTo>
                    <a:pt x="99" y="2266"/>
                  </a:lnTo>
                  <a:lnTo>
                    <a:pt x="76" y="2249"/>
                  </a:lnTo>
                  <a:lnTo>
                    <a:pt x="52" y="2231"/>
                  </a:lnTo>
                  <a:lnTo>
                    <a:pt x="35" y="2231"/>
                  </a:lnTo>
                  <a:lnTo>
                    <a:pt x="23" y="2231"/>
                  </a:lnTo>
                  <a:lnTo>
                    <a:pt x="12" y="2237"/>
                  </a:lnTo>
                  <a:lnTo>
                    <a:pt x="0" y="2249"/>
                  </a:lnTo>
                  <a:lnTo>
                    <a:pt x="0" y="2255"/>
                  </a:lnTo>
                  <a:lnTo>
                    <a:pt x="23" y="2301"/>
                  </a:lnTo>
                  <a:lnTo>
                    <a:pt x="58" y="2342"/>
                  </a:lnTo>
                  <a:lnTo>
                    <a:pt x="93" y="2383"/>
                  </a:lnTo>
                  <a:lnTo>
                    <a:pt x="134" y="2394"/>
                  </a:lnTo>
                  <a:lnTo>
                    <a:pt x="169" y="2406"/>
                  </a:lnTo>
                  <a:lnTo>
                    <a:pt x="186" y="2417"/>
                  </a:lnTo>
                  <a:lnTo>
                    <a:pt x="174" y="2441"/>
                  </a:lnTo>
                  <a:lnTo>
                    <a:pt x="209" y="2476"/>
                  </a:lnTo>
                  <a:lnTo>
                    <a:pt x="233" y="2499"/>
                  </a:lnTo>
                  <a:lnTo>
                    <a:pt x="256" y="2510"/>
                  </a:lnTo>
                  <a:lnTo>
                    <a:pt x="273" y="2516"/>
                  </a:lnTo>
                  <a:lnTo>
                    <a:pt x="296" y="2522"/>
                  </a:lnTo>
                  <a:lnTo>
                    <a:pt x="302" y="2516"/>
                  </a:lnTo>
                  <a:lnTo>
                    <a:pt x="308" y="2510"/>
                  </a:lnTo>
                  <a:lnTo>
                    <a:pt x="320" y="2481"/>
                  </a:lnTo>
                  <a:lnTo>
                    <a:pt x="320" y="2476"/>
                  </a:lnTo>
                  <a:lnTo>
                    <a:pt x="326" y="2476"/>
                  </a:lnTo>
                  <a:lnTo>
                    <a:pt x="384" y="2377"/>
                  </a:lnTo>
                  <a:lnTo>
                    <a:pt x="459" y="2243"/>
                  </a:lnTo>
                  <a:lnTo>
                    <a:pt x="506" y="2150"/>
                  </a:lnTo>
                  <a:lnTo>
                    <a:pt x="546" y="2069"/>
                  </a:lnTo>
                  <a:lnTo>
                    <a:pt x="593" y="1976"/>
                  </a:lnTo>
                  <a:lnTo>
                    <a:pt x="628" y="1889"/>
                  </a:lnTo>
                  <a:lnTo>
                    <a:pt x="628" y="1883"/>
                  </a:lnTo>
                  <a:lnTo>
                    <a:pt x="639" y="1894"/>
                  </a:lnTo>
                  <a:lnTo>
                    <a:pt x="657" y="1947"/>
                  </a:lnTo>
                  <a:lnTo>
                    <a:pt x="674" y="1993"/>
                  </a:lnTo>
                  <a:lnTo>
                    <a:pt x="715" y="2127"/>
                  </a:lnTo>
                  <a:lnTo>
                    <a:pt x="727" y="2185"/>
                  </a:lnTo>
                  <a:lnTo>
                    <a:pt x="744" y="2243"/>
                  </a:lnTo>
                  <a:lnTo>
                    <a:pt x="756" y="2295"/>
                  </a:lnTo>
                  <a:lnTo>
                    <a:pt x="773" y="2354"/>
                  </a:lnTo>
                  <a:lnTo>
                    <a:pt x="779" y="2383"/>
                  </a:lnTo>
                  <a:lnTo>
                    <a:pt x="796" y="2412"/>
                  </a:lnTo>
                  <a:lnTo>
                    <a:pt x="814" y="2441"/>
                  </a:lnTo>
                  <a:lnTo>
                    <a:pt x="825" y="2452"/>
                  </a:lnTo>
                  <a:lnTo>
                    <a:pt x="849" y="2458"/>
                  </a:lnTo>
                  <a:lnTo>
                    <a:pt x="860" y="2464"/>
                  </a:lnTo>
                  <a:lnTo>
                    <a:pt x="866" y="2470"/>
                  </a:lnTo>
                  <a:lnTo>
                    <a:pt x="860" y="2493"/>
                  </a:lnTo>
                  <a:lnTo>
                    <a:pt x="843" y="2522"/>
                  </a:lnTo>
                  <a:lnTo>
                    <a:pt x="808" y="2569"/>
                  </a:lnTo>
                  <a:lnTo>
                    <a:pt x="802" y="2574"/>
                  </a:lnTo>
                  <a:lnTo>
                    <a:pt x="796" y="2580"/>
                  </a:lnTo>
                  <a:lnTo>
                    <a:pt x="796" y="2586"/>
                  </a:lnTo>
                  <a:lnTo>
                    <a:pt x="790" y="2586"/>
                  </a:lnTo>
                  <a:lnTo>
                    <a:pt x="750" y="2598"/>
                  </a:lnTo>
                  <a:lnTo>
                    <a:pt x="709" y="2603"/>
                  </a:lnTo>
                  <a:lnTo>
                    <a:pt x="668" y="2615"/>
                  </a:lnTo>
                  <a:lnTo>
                    <a:pt x="639" y="2621"/>
                  </a:lnTo>
                  <a:lnTo>
                    <a:pt x="628" y="2632"/>
                  </a:lnTo>
                  <a:lnTo>
                    <a:pt x="622" y="2650"/>
                  </a:lnTo>
                  <a:lnTo>
                    <a:pt x="628" y="2656"/>
                  </a:lnTo>
                  <a:lnTo>
                    <a:pt x="634" y="2667"/>
                  </a:lnTo>
                  <a:lnTo>
                    <a:pt x="686" y="2679"/>
                  </a:lnTo>
                  <a:lnTo>
                    <a:pt x="727" y="2691"/>
                  </a:lnTo>
                  <a:lnTo>
                    <a:pt x="831" y="2702"/>
                  </a:lnTo>
                  <a:lnTo>
                    <a:pt x="872" y="2708"/>
                  </a:lnTo>
                  <a:lnTo>
                    <a:pt x="901" y="2708"/>
                  </a:lnTo>
                  <a:lnTo>
                    <a:pt x="913" y="2702"/>
                  </a:lnTo>
                  <a:lnTo>
                    <a:pt x="930" y="2691"/>
                  </a:lnTo>
                  <a:lnTo>
                    <a:pt x="965" y="2662"/>
                  </a:lnTo>
                  <a:lnTo>
                    <a:pt x="988" y="2650"/>
                  </a:lnTo>
                  <a:lnTo>
                    <a:pt x="988" y="2679"/>
                  </a:lnTo>
                  <a:lnTo>
                    <a:pt x="1017" y="2673"/>
                  </a:lnTo>
                  <a:lnTo>
                    <a:pt x="1040" y="2667"/>
                  </a:lnTo>
                  <a:lnTo>
                    <a:pt x="1064" y="2662"/>
                  </a:lnTo>
                  <a:lnTo>
                    <a:pt x="1098" y="2644"/>
                  </a:lnTo>
                  <a:lnTo>
                    <a:pt x="1104" y="2644"/>
                  </a:lnTo>
                  <a:lnTo>
                    <a:pt x="1110" y="2638"/>
                  </a:lnTo>
                  <a:lnTo>
                    <a:pt x="1104" y="2586"/>
                  </a:lnTo>
                  <a:lnTo>
                    <a:pt x="1098" y="2580"/>
                  </a:lnTo>
                  <a:lnTo>
                    <a:pt x="1087" y="2545"/>
                  </a:lnTo>
                  <a:lnTo>
                    <a:pt x="1087" y="2522"/>
                  </a:lnTo>
                  <a:lnTo>
                    <a:pt x="1087" y="2487"/>
                  </a:lnTo>
                  <a:lnTo>
                    <a:pt x="1081" y="2470"/>
                  </a:lnTo>
                  <a:lnTo>
                    <a:pt x="1069" y="2452"/>
                  </a:lnTo>
                  <a:lnTo>
                    <a:pt x="1058" y="2435"/>
                  </a:lnTo>
                  <a:lnTo>
                    <a:pt x="1040" y="2348"/>
                  </a:lnTo>
                  <a:lnTo>
                    <a:pt x="1029" y="2301"/>
                  </a:lnTo>
                  <a:lnTo>
                    <a:pt x="1011" y="2226"/>
                  </a:lnTo>
                  <a:lnTo>
                    <a:pt x="994" y="2185"/>
                  </a:lnTo>
                  <a:lnTo>
                    <a:pt x="971" y="2051"/>
                  </a:lnTo>
                  <a:lnTo>
                    <a:pt x="953" y="1958"/>
                  </a:lnTo>
                  <a:lnTo>
                    <a:pt x="942" y="1906"/>
                  </a:lnTo>
                  <a:lnTo>
                    <a:pt x="924" y="1860"/>
                  </a:lnTo>
                  <a:lnTo>
                    <a:pt x="913" y="1825"/>
                  </a:lnTo>
                  <a:lnTo>
                    <a:pt x="901" y="1790"/>
                  </a:lnTo>
                  <a:lnTo>
                    <a:pt x="895" y="1761"/>
                  </a:lnTo>
                  <a:lnTo>
                    <a:pt x="878" y="1726"/>
                  </a:lnTo>
                  <a:lnTo>
                    <a:pt x="872" y="1691"/>
                  </a:lnTo>
                  <a:lnTo>
                    <a:pt x="878" y="1627"/>
                  </a:lnTo>
                  <a:lnTo>
                    <a:pt x="883" y="1546"/>
                  </a:lnTo>
                  <a:lnTo>
                    <a:pt x="883" y="1540"/>
                  </a:lnTo>
                  <a:lnTo>
                    <a:pt x="883" y="1523"/>
                  </a:lnTo>
                  <a:lnTo>
                    <a:pt x="895" y="1540"/>
                  </a:lnTo>
                  <a:lnTo>
                    <a:pt x="907" y="1546"/>
                  </a:lnTo>
                  <a:lnTo>
                    <a:pt x="936" y="1552"/>
                  </a:lnTo>
                  <a:lnTo>
                    <a:pt x="953" y="1552"/>
                  </a:lnTo>
                  <a:lnTo>
                    <a:pt x="959" y="1552"/>
                  </a:lnTo>
                  <a:lnTo>
                    <a:pt x="982" y="1534"/>
                  </a:lnTo>
                  <a:lnTo>
                    <a:pt x="1000" y="1523"/>
                  </a:lnTo>
                  <a:lnTo>
                    <a:pt x="1011" y="1517"/>
                  </a:lnTo>
                  <a:lnTo>
                    <a:pt x="1011" y="1511"/>
                  </a:lnTo>
                  <a:lnTo>
                    <a:pt x="1011" y="1505"/>
                  </a:lnTo>
                  <a:lnTo>
                    <a:pt x="1005" y="1476"/>
                  </a:lnTo>
                  <a:lnTo>
                    <a:pt x="1011" y="1459"/>
                  </a:lnTo>
                  <a:lnTo>
                    <a:pt x="1011" y="1424"/>
                  </a:lnTo>
                  <a:lnTo>
                    <a:pt x="1029" y="1412"/>
                  </a:lnTo>
                  <a:lnTo>
                    <a:pt x="1052" y="1377"/>
                  </a:lnTo>
                  <a:lnTo>
                    <a:pt x="1075" y="1342"/>
                  </a:lnTo>
                  <a:lnTo>
                    <a:pt x="1093" y="1319"/>
                  </a:lnTo>
                  <a:lnTo>
                    <a:pt x="1122" y="1284"/>
                  </a:lnTo>
                  <a:lnTo>
                    <a:pt x="1128" y="1273"/>
                  </a:lnTo>
                  <a:lnTo>
                    <a:pt x="1128" y="1261"/>
                  </a:lnTo>
                  <a:lnTo>
                    <a:pt x="1128" y="1249"/>
                  </a:lnTo>
                  <a:lnTo>
                    <a:pt x="1128" y="1232"/>
                  </a:lnTo>
                  <a:lnTo>
                    <a:pt x="1133" y="1215"/>
                  </a:lnTo>
                  <a:lnTo>
                    <a:pt x="1145" y="1209"/>
                  </a:lnTo>
                  <a:lnTo>
                    <a:pt x="1162" y="1197"/>
                  </a:lnTo>
                  <a:lnTo>
                    <a:pt x="1168" y="1185"/>
                  </a:lnTo>
                  <a:lnTo>
                    <a:pt x="1168" y="1168"/>
                  </a:lnTo>
                  <a:lnTo>
                    <a:pt x="1145" y="1087"/>
                  </a:lnTo>
                  <a:lnTo>
                    <a:pt x="1139" y="1023"/>
                  </a:lnTo>
                  <a:lnTo>
                    <a:pt x="1145" y="1017"/>
                  </a:lnTo>
                  <a:lnTo>
                    <a:pt x="1157" y="1011"/>
                  </a:lnTo>
                  <a:lnTo>
                    <a:pt x="1168" y="1011"/>
                  </a:lnTo>
                  <a:lnTo>
                    <a:pt x="1180" y="1005"/>
                  </a:lnTo>
                  <a:lnTo>
                    <a:pt x="1180" y="1000"/>
                  </a:lnTo>
                  <a:lnTo>
                    <a:pt x="1180" y="988"/>
                  </a:lnTo>
                  <a:lnTo>
                    <a:pt x="1151" y="901"/>
                  </a:lnTo>
                  <a:lnTo>
                    <a:pt x="1116" y="790"/>
                  </a:lnTo>
                  <a:lnTo>
                    <a:pt x="1098" y="732"/>
                  </a:lnTo>
                  <a:lnTo>
                    <a:pt x="1093" y="703"/>
                  </a:lnTo>
                  <a:lnTo>
                    <a:pt x="1087" y="680"/>
                  </a:lnTo>
                  <a:lnTo>
                    <a:pt x="1069" y="651"/>
                  </a:lnTo>
                  <a:lnTo>
                    <a:pt x="1046" y="587"/>
                  </a:lnTo>
                  <a:lnTo>
                    <a:pt x="1035" y="546"/>
                  </a:lnTo>
                  <a:lnTo>
                    <a:pt x="1023" y="523"/>
                  </a:lnTo>
                  <a:lnTo>
                    <a:pt x="1017" y="593"/>
                  </a:lnTo>
                  <a:lnTo>
                    <a:pt x="1017" y="651"/>
                  </a:lnTo>
                  <a:lnTo>
                    <a:pt x="1023" y="697"/>
                  </a:lnTo>
                  <a:lnTo>
                    <a:pt x="1029" y="726"/>
                  </a:lnTo>
                  <a:lnTo>
                    <a:pt x="1029" y="750"/>
                  </a:lnTo>
                  <a:lnTo>
                    <a:pt x="1029" y="767"/>
                  </a:lnTo>
                  <a:lnTo>
                    <a:pt x="1029" y="790"/>
                  </a:lnTo>
                  <a:lnTo>
                    <a:pt x="1029" y="819"/>
                  </a:lnTo>
                  <a:lnTo>
                    <a:pt x="1035" y="848"/>
                  </a:lnTo>
                  <a:lnTo>
                    <a:pt x="1035" y="866"/>
                  </a:lnTo>
                  <a:lnTo>
                    <a:pt x="1040" y="866"/>
                  </a:lnTo>
                  <a:lnTo>
                    <a:pt x="1040" y="872"/>
                  </a:lnTo>
                  <a:lnTo>
                    <a:pt x="1035" y="889"/>
                  </a:lnTo>
                  <a:lnTo>
                    <a:pt x="1023" y="918"/>
                  </a:lnTo>
                  <a:lnTo>
                    <a:pt x="976" y="976"/>
                  </a:lnTo>
                  <a:lnTo>
                    <a:pt x="953" y="1000"/>
                  </a:lnTo>
                  <a:lnTo>
                    <a:pt x="947" y="1017"/>
                  </a:lnTo>
                  <a:lnTo>
                    <a:pt x="924" y="1052"/>
                  </a:lnTo>
                  <a:lnTo>
                    <a:pt x="901" y="1069"/>
                  </a:lnTo>
                  <a:lnTo>
                    <a:pt x="889" y="1075"/>
                  </a:lnTo>
                  <a:lnTo>
                    <a:pt x="889" y="1087"/>
                  </a:lnTo>
                  <a:lnTo>
                    <a:pt x="889" y="1092"/>
                  </a:lnTo>
                  <a:lnTo>
                    <a:pt x="860" y="1133"/>
                  </a:lnTo>
                  <a:lnTo>
                    <a:pt x="814" y="1197"/>
                  </a:lnTo>
                  <a:lnTo>
                    <a:pt x="773" y="1249"/>
                  </a:lnTo>
                  <a:lnTo>
                    <a:pt x="750" y="1273"/>
                  </a:lnTo>
                  <a:lnTo>
                    <a:pt x="732" y="1290"/>
                  </a:lnTo>
                  <a:lnTo>
                    <a:pt x="721" y="1290"/>
                  </a:lnTo>
                  <a:lnTo>
                    <a:pt x="692" y="1273"/>
                  </a:lnTo>
                  <a:lnTo>
                    <a:pt x="657" y="1255"/>
                  </a:lnTo>
                  <a:lnTo>
                    <a:pt x="651" y="1244"/>
                  </a:lnTo>
                  <a:lnTo>
                    <a:pt x="645" y="1238"/>
                  </a:lnTo>
                  <a:lnTo>
                    <a:pt x="628" y="1203"/>
                  </a:lnTo>
                  <a:lnTo>
                    <a:pt x="616" y="1180"/>
                  </a:lnTo>
                  <a:lnTo>
                    <a:pt x="628" y="1151"/>
                  </a:lnTo>
                  <a:lnTo>
                    <a:pt x="628" y="1145"/>
                  </a:lnTo>
                  <a:lnTo>
                    <a:pt x="634" y="1139"/>
                  </a:lnTo>
                  <a:lnTo>
                    <a:pt x="657" y="1122"/>
                  </a:lnTo>
                  <a:lnTo>
                    <a:pt x="674" y="1110"/>
                  </a:lnTo>
                  <a:lnTo>
                    <a:pt x="697" y="1092"/>
                  </a:lnTo>
                  <a:lnTo>
                    <a:pt x="732" y="1046"/>
                  </a:lnTo>
                  <a:lnTo>
                    <a:pt x="750" y="1029"/>
                  </a:lnTo>
                  <a:lnTo>
                    <a:pt x="756" y="1011"/>
                  </a:lnTo>
                  <a:lnTo>
                    <a:pt x="756" y="1000"/>
                  </a:lnTo>
                  <a:lnTo>
                    <a:pt x="744" y="1000"/>
                  </a:lnTo>
                  <a:lnTo>
                    <a:pt x="634" y="1000"/>
                  </a:lnTo>
                  <a:lnTo>
                    <a:pt x="587" y="1029"/>
                  </a:lnTo>
                  <a:lnTo>
                    <a:pt x="541" y="1058"/>
                  </a:lnTo>
                  <a:lnTo>
                    <a:pt x="541" y="1075"/>
                  </a:lnTo>
                  <a:lnTo>
                    <a:pt x="541" y="1087"/>
                  </a:lnTo>
                  <a:lnTo>
                    <a:pt x="541" y="1116"/>
                  </a:lnTo>
                  <a:lnTo>
                    <a:pt x="535" y="1174"/>
                  </a:lnTo>
                  <a:lnTo>
                    <a:pt x="523" y="1232"/>
                  </a:lnTo>
                  <a:lnTo>
                    <a:pt x="517" y="1278"/>
                  </a:lnTo>
                  <a:lnTo>
                    <a:pt x="517" y="1325"/>
                  </a:lnTo>
                  <a:lnTo>
                    <a:pt x="512" y="1389"/>
                  </a:lnTo>
                  <a:lnTo>
                    <a:pt x="500" y="1435"/>
                  </a:lnTo>
                  <a:lnTo>
                    <a:pt x="477" y="1488"/>
                  </a:lnTo>
                  <a:lnTo>
                    <a:pt x="442" y="1569"/>
                  </a:lnTo>
                  <a:lnTo>
                    <a:pt x="419" y="1650"/>
                  </a:lnTo>
                  <a:lnTo>
                    <a:pt x="401" y="1749"/>
                  </a:lnTo>
                  <a:lnTo>
                    <a:pt x="401" y="1807"/>
                  </a:lnTo>
                  <a:lnTo>
                    <a:pt x="395" y="1842"/>
                  </a:lnTo>
                  <a:lnTo>
                    <a:pt x="384" y="1877"/>
                  </a:lnTo>
                  <a:lnTo>
                    <a:pt x="355" y="1953"/>
                  </a:lnTo>
                  <a:lnTo>
                    <a:pt x="326" y="2022"/>
                  </a:lnTo>
                  <a:lnTo>
                    <a:pt x="302" y="2092"/>
                  </a:lnTo>
                  <a:close/>
                  <a:moveTo>
                    <a:pt x="727" y="232"/>
                  </a:moveTo>
                  <a:lnTo>
                    <a:pt x="727" y="232"/>
                  </a:lnTo>
                  <a:lnTo>
                    <a:pt x="727" y="174"/>
                  </a:lnTo>
                  <a:lnTo>
                    <a:pt x="721" y="174"/>
                  </a:lnTo>
                  <a:lnTo>
                    <a:pt x="715" y="169"/>
                  </a:lnTo>
                  <a:lnTo>
                    <a:pt x="709" y="169"/>
                  </a:lnTo>
                  <a:lnTo>
                    <a:pt x="697" y="157"/>
                  </a:lnTo>
                  <a:lnTo>
                    <a:pt x="692" y="139"/>
                  </a:lnTo>
                  <a:lnTo>
                    <a:pt x="686" y="105"/>
                  </a:lnTo>
                  <a:lnTo>
                    <a:pt x="674" y="70"/>
                  </a:lnTo>
                  <a:lnTo>
                    <a:pt x="663" y="58"/>
                  </a:lnTo>
                  <a:lnTo>
                    <a:pt x="645" y="46"/>
                  </a:lnTo>
                  <a:lnTo>
                    <a:pt x="593" y="17"/>
                  </a:lnTo>
                  <a:lnTo>
                    <a:pt x="564" y="6"/>
                  </a:lnTo>
                  <a:lnTo>
                    <a:pt x="535" y="0"/>
                  </a:lnTo>
                  <a:lnTo>
                    <a:pt x="500" y="0"/>
                  </a:lnTo>
                  <a:lnTo>
                    <a:pt x="453" y="6"/>
                  </a:lnTo>
                  <a:lnTo>
                    <a:pt x="436" y="17"/>
                  </a:lnTo>
                  <a:lnTo>
                    <a:pt x="419" y="29"/>
                  </a:lnTo>
                  <a:lnTo>
                    <a:pt x="401" y="52"/>
                  </a:lnTo>
                  <a:lnTo>
                    <a:pt x="389" y="76"/>
                  </a:lnTo>
                  <a:lnTo>
                    <a:pt x="378" y="99"/>
                  </a:lnTo>
                  <a:lnTo>
                    <a:pt x="372" y="128"/>
                  </a:lnTo>
                  <a:lnTo>
                    <a:pt x="366" y="157"/>
                  </a:lnTo>
                  <a:lnTo>
                    <a:pt x="366" y="186"/>
                  </a:lnTo>
                  <a:lnTo>
                    <a:pt x="372" y="215"/>
                  </a:lnTo>
                  <a:lnTo>
                    <a:pt x="378" y="238"/>
                  </a:lnTo>
                  <a:lnTo>
                    <a:pt x="389" y="256"/>
                  </a:lnTo>
                  <a:lnTo>
                    <a:pt x="401" y="267"/>
                  </a:lnTo>
                  <a:lnTo>
                    <a:pt x="413" y="273"/>
                  </a:lnTo>
                  <a:lnTo>
                    <a:pt x="424" y="279"/>
                  </a:lnTo>
                  <a:lnTo>
                    <a:pt x="430" y="285"/>
                  </a:lnTo>
                  <a:lnTo>
                    <a:pt x="436" y="291"/>
                  </a:lnTo>
                  <a:lnTo>
                    <a:pt x="436" y="302"/>
                  </a:lnTo>
                  <a:lnTo>
                    <a:pt x="442" y="308"/>
                  </a:lnTo>
                  <a:lnTo>
                    <a:pt x="448" y="308"/>
                  </a:lnTo>
                  <a:lnTo>
                    <a:pt x="459" y="314"/>
                  </a:lnTo>
                  <a:lnTo>
                    <a:pt x="465" y="331"/>
                  </a:lnTo>
                  <a:lnTo>
                    <a:pt x="482" y="366"/>
                  </a:lnTo>
                  <a:lnTo>
                    <a:pt x="488" y="372"/>
                  </a:lnTo>
                  <a:lnTo>
                    <a:pt x="506" y="366"/>
                  </a:lnTo>
                  <a:lnTo>
                    <a:pt x="517" y="366"/>
                  </a:lnTo>
                  <a:lnTo>
                    <a:pt x="523" y="366"/>
                  </a:lnTo>
                  <a:lnTo>
                    <a:pt x="529" y="378"/>
                  </a:lnTo>
                  <a:lnTo>
                    <a:pt x="535" y="384"/>
                  </a:lnTo>
                  <a:lnTo>
                    <a:pt x="541" y="389"/>
                  </a:lnTo>
                  <a:lnTo>
                    <a:pt x="552" y="389"/>
                  </a:lnTo>
                  <a:lnTo>
                    <a:pt x="558" y="389"/>
                  </a:lnTo>
                  <a:lnTo>
                    <a:pt x="570" y="395"/>
                  </a:lnTo>
                  <a:lnTo>
                    <a:pt x="570" y="401"/>
                  </a:lnTo>
                  <a:lnTo>
                    <a:pt x="575" y="418"/>
                  </a:lnTo>
                  <a:lnTo>
                    <a:pt x="575" y="424"/>
                  </a:lnTo>
                  <a:lnTo>
                    <a:pt x="581" y="430"/>
                  </a:lnTo>
                  <a:lnTo>
                    <a:pt x="599" y="424"/>
                  </a:lnTo>
                  <a:lnTo>
                    <a:pt x="605" y="418"/>
                  </a:lnTo>
                  <a:lnTo>
                    <a:pt x="605" y="401"/>
                  </a:lnTo>
                  <a:lnTo>
                    <a:pt x="605" y="389"/>
                  </a:lnTo>
                  <a:lnTo>
                    <a:pt x="610" y="378"/>
                  </a:lnTo>
                  <a:lnTo>
                    <a:pt x="657" y="320"/>
                  </a:lnTo>
                  <a:lnTo>
                    <a:pt x="703" y="285"/>
                  </a:lnTo>
                  <a:lnTo>
                    <a:pt x="750" y="244"/>
                  </a:lnTo>
                  <a:lnTo>
                    <a:pt x="738" y="244"/>
                  </a:lnTo>
                  <a:lnTo>
                    <a:pt x="727" y="238"/>
                  </a:lnTo>
                  <a:lnTo>
                    <a:pt x="727" y="232"/>
                  </a:lnTo>
                  <a:close/>
                  <a:moveTo>
                    <a:pt x="477" y="1151"/>
                  </a:moveTo>
                  <a:lnTo>
                    <a:pt x="477" y="1151"/>
                  </a:lnTo>
                  <a:lnTo>
                    <a:pt x="477" y="1197"/>
                  </a:lnTo>
                  <a:lnTo>
                    <a:pt x="482" y="1261"/>
                  </a:lnTo>
                  <a:lnTo>
                    <a:pt x="482" y="1313"/>
                  </a:lnTo>
                  <a:lnTo>
                    <a:pt x="477" y="1348"/>
                  </a:lnTo>
                  <a:lnTo>
                    <a:pt x="477" y="1366"/>
                  </a:lnTo>
                  <a:lnTo>
                    <a:pt x="488" y="1354"/>
                  </a:lnTo>
                  <a:lnTo>
                    <a:pt x="500" y="1319"/>
                  </a:lnTo>
                  <a:lnTo>
                    <a:pt x="512" y="1284"/>
                  </a:lnTo>
                  <a:lnTo>
                    <a:pt x="512" y="1220"/>
                  </a:lnTo>
                  <a:lnTo>
                    <a:pt x="517" y="1180"/>
                  </a:lnTo>
                  <a:lnTo>
                    <a:pt x="523" y="1133"/>
                  </a:lnTo>
                  <a:lnTo>
                    <a:pt x="523" y="1087"/>
                  </a:lnTo>
                  <a:lnTo>
                    <a:pt x="523" y="1058"/>
                  </a:lnTo>
                  <a:lnTo>
                    <a:pt x="529" y="1052"/>
                  </a:lnTo>
                  <a:lnTo>
                    <a:pt x="517" y="1046"/>
                  </a:lnTo>
                  <a:lnTo>
                    <a:pt x="512" y="1040"/>
                  </a:lnTo>
                  <a:lnTo>
                    <a:pt x="506" y="1034"/>
                  </a:lnTo>
                  <a:lnTo>
                    <a:pt x="506" y="1023"/>
                  </a:lnTo>
                  <a:lnTo>
                    <a:pt x="517" y="1000"/>
                  </a:lnTo>
                  <a:lnTo>
                    <a:pt x="517" y="994"/>
                  </a:lnTo>
                  <a:lnTo>
                    <a:pt x="523" y="982"/>
                  </a:lnTo>
                  <a:lnTo>
                    <a:pt x="517" y="965"/>
                  </a:lnTo>
                  <a:lnTo>
                    <a:pt x="512" y="953"/>
                  </a:lnTo>
                  <a:lnTo>
                    <a:pt x="506" y="947"/>
                  </a:lnTo>
                  <a:lnTo>
                    <a:pt x="506" y="930"/>
                  </a:lnTo>
                  <a:lnTo>
                    <a:pt x="500" y="901"/>
                  </a:lnTo>
                  <a:lnTo>
                    <a:pt x="500" y="877"/>
                  </a:lnTo>
                  <a:lnTo>
                    <a:pt x="529" y="808"/>
                  </a:lnTo>
                  <a:lnTo>
                    <a:pt x="546" y="767"/>
                  </a:lnTo>
                  <a:lnTo>
                    <a:pt x="552" y="744"/>
                  </a:lnTo>
                  <a:lnTo>
                    <a:pt x="552" y="721"/>
                  </a:lnTo>
                  <a:lnTo>
                    <a:pt x="552" y="692"/>
                  </a:lnTo>
                  <a:lnTo>
                    <a:pt x="546" y="697"/>
                  </a:lnTo>
                  <a:lnTo>
                    <a:pt x="541" y="697"/>
                  </a:lnTo>
                  <a:lnTo>
                    <a:pt x="564" y="633"/>
                  </a:lnTo>
                  <a:lnTo>
                    <a:pt x="605" y="540"/>
                  </a:lnTo>
                  <a:lnTo>
                    <a:pt x="639" y="471"/>
                  </a:lnTo>
                  <a:lnTo>
                    <a:pt x="668" y="430"/>
                  </a:lnTo>
                  <a:lnTo>
                    <a:pt x="674" y="407"/>
                  </a:lnTo>
                  <a:lnTo>
                    <a:pt x="674" y="401"/>
                  </a:lnTo>
                  <a:lnTo>
                    <a:pt x="663" y="395"/>
                  </a:lnTo>
                  <a:lnTo>
                    <a:pt x="657" y="389"/>
                  </a:lnTo>
                  <a:lnTo>
                    <a:pt x="645" y="401"/>
                  </a:lnTo>
                  <a:lnTo>
                    <a:pt x="639" y="424"/>
                  </a:lnTo>
                  <a:lnTo>
                    <a:pt x="628" y="453"/>
                  </a:lnTo>
                  <a:lnTo>
                    <a:pt x="610" y="477"/>
                  </a:lnTo>
                  <a:lnTo>
                    <a:pt x="605" y="506"/>
                  </a:lnTo>
                  <a:lnTo>
                    <a:pt x="587" y="535"/>
                  </a:lnTo>
                  <a:lnTo>
                    <a:pt x="570" y="575"/>
                  </a:lnTo>
                  <a:lnTo>
                    <a:pt x="564" y="604"/>
                  </a:lnTo>
                  <a:lnTo>
                    <a:pt x="558" y="587"/>
                  </a:lnTo>
                  <a:lnTo>
                    <a:pt x="558" y="564"/>
                  </a:lnTo>
                  <a:lnTo>
                    <a:pt x="558" y="529"/>
                  </a:lnTo>
                  <a:lnTo>
                    <a:pt x="570" y="517"/>
                  </a:lnTo>
                  <a:lnTo>
                    <a:pt x="575" y="482"/>
                  </a:lnTo>
                  <a:lnTo>
                    <a:pt x="570" y="459"/>
                  </a:lnTo>
                  <a:lnTo>
                    <a:pt x="558" y="459"/>
                  </a:lnTo>
                  <a:lnTo>
                    <a:pt x="546" y="465"/>
                  </a:lnTo>
                  <a:lnTo>
                    <a:pt x="541" y="488"/>
                  </a:lnTo>
                  <a:lnTo>
                    <a:pt x="535" y="535"/>
                  </a:lnTo>
                  <a:lnTo>
                    <a:pt x="535" y="523"/>
                  </a:lnTo>
                  <a:lnTo>
                    <a:pt x="535" y="500"/>
                  </a:lnTo>
                  <a:lnTo>
                    <a:pt x="535" y="488"/>
                  </a:lnTo>
                  <a:lnTo>
                    <a:pt x="529" y="488"/>
                  </a:lnTo>
                  <a:lnTo>
                    <a:pt x="523" y="488"/>
                  </a:lnTo>
                  <a:lnTo>
                    <a:pt x="517" y="494"/>
                  </a:lnTo>
                  <a:lnTo>
                    <a:pt x="517" y="500"/>
                  </a:lnTo>
                  <a:lnTo>
                    <a:pt x="512" y="517"/>
                  </a:lnTo>
                  <a:lnTo>
                    <a:pt x="506" y="535"/>
                  </a:lnTo>
                  <a:lnTo>
                    <a:pt x="500" y="540"/>
                  </a:lnTo>
                  <a:lnTo>
                    <a:pt x="488" y="546"/>
                  </a:lnTo>
                  <a:lnTo>
                    <a:pt x="482" y="552"/>
                  </a:lnTo>
                  <a:lnTo>
                    <a:pt x="477" y="564"/>
                  </a:lnTo>
                  <a:lnTo>
                    <a:pt x="477" y="581"/>
                  </a:lnTo>
                  <a:lnTo>
                    <a:pt x="482" y="599"/>
                  </a:lnTo>
                  <a:lnTo>
                    <a:pt x="494" y="633"/>
                  </a:lnTo>
                  <a:lnTo>
                    <a:pt x="494" y="651"/>
                  </a:lnTo>
                  <a:lnTo>
                    <a:pt x="488" y="662"/>
                  </a:lnTo>
                  <a:lnTo>
                    <a:pt x="500" y="692"/>
                  </a:lnTo>
                  <a:lnTo>
                    <a:pt x="506" y="686"/>
                  </a:lnTo>
                  <a:lnTo>
                    <a:pt x="517" y="662"/>
                  </a:lnTo>
                  <a:lnTo>
                    <a:pt x="517" y="697"/>
                  </a:lnTo>
                  <a:lnTo>
                    <a:pt x="517" y="738"/>
                  </a:lnTo>
                  <a:lnTo>
                    <a:pt x="512" y="802"/>
                  </a:lnTo>
                  <a:lnTo>
                    <a:pt x="506" y="825"/>
                  </a:lnTo>
                  <a:lnTo>
                    <a:pt x="500" y="843"/>
                  </a:lnTo>
                  <a:lnTo>
                    <a:pt x="494" y="877"/>
                  </a:lnTo>
                  <a:lnTo>
                    <a:pt x="488" y="936"/>
                  </a:lnTo>
                  <a:lnTo>
                    <a:pt x="482" y="1011"/>
                  </a:lnTo>
                  <a:lnTo>
                    <a:pt x="477" y="1069"/>
                  </a:lnTo>
                  <a:lnTo>
                    <a:pt x="471" y="1092"/>
                  </a:lnTo>
                  <a:lnTo>
                    <a:pt x="477" y="1110"/>
                  </a:lnTo>
                  <a:lnTo>
                    <a:pt x="477" y="1127"/>
                  </a:lnTo>
                  <a:lnTo>
                    <a:pt x="477" y="1151"/>
                  </a:lnTo>
                  <a:close/>
                </a:path>
              </a:pathLst>
            </a:custGeom>
            <a:grpFill/>
            <a:ln w="9525">
              <a:noFill/>
              <a:round/>
              <a:headEnd/>
              <a:tailEnd/>
            </a:ln>
          </p:spPr>
          <p:txBody>
            <a:bodyPr/>
            <a:lstStyle/>
            <a:p>
              <a:pPr fontAlgn="auto">
                <a:spcBef>
                  <a:spcPts val="0"/>
                </a:spcBef>
                <a:spcAft>
                  <a:spcPts val="0"/>
                </a:spcAft>
                <a:defRPr/>
              </a:pPr>
              <a:endParaRPr lang="da-DK">
                <a:latin typeface="+mn-lt"/>
                <a:cs typeface="Arial" charset="0"/>
              </a:endParaRPr>
            </a:p>
          </p:txBody>
        </p:sp>
      </p:grpSp>
      <p:grpSp>
        <p:nvGrpSpPr>
          <p:cNvPr id="29" name="Gruppe 46"/>
          <p:cNvGrpSpPr>
            <a:grpSpLocks/>
          </p:cNvGrpSpPr>
          <p:nvPr/>
        </p:nvGrpSpPr>
        <p:grpSpPr bwMode="auto">
          <a:xfrm>
            <a:off x="1354138" y="1916113"/>
            <a:ext cx="763587" cy="568325"/>
            <a:chOff x="4821610" y="587829"/>
            <a:chExt cx="2393544" cy="1781593"/>
          </a:xfrm>
        </p:grpSpPr>
        <p:sp>
          <p:nvSpPr>
            <p:cNvPr id="30" name="Freeform 528"/>
            <p:cNvSpPr>
              <a:spLocks/>
            </p:cNvSpPr>
            <p:nvPr/>
          </p:nvSpPr>
          <p:spPr bwMode="auto">
            <a:xfrm>
              <a:off x="4821610" y="587829"/>
              <a:ext cx="2393544" cy="1781593"/>
            </a:xfrm>
            <a:custGeom>
              <a:avLst/>
              <a:gdLst>
                <a:gd name="T0" fmla="*/ 2147483647 w 794"/>
                <a:gd name="T1" fmla="*/ 2147483647 h 591"/>
                <a:gd name="T2" fmla="*/ 2147483647 w 794"/>
                <a:gd name="T3" fmla="*/ 2147483647 h 591"/>
                <a:gd name="T4" fmla="*/ 2147483647 w 794"/>
                <a:gd name="T5" fmla="*/ 2147483647 h 591"/>
                <a:gd name="T6" fmla="*/ 2147483647 w 794"/>
                <a:gd name="T7" fmla="*/ 2147483647 h 591"/>
                <a:gd name="T8" fmla="*/ 2147483647 w 794"/>
                <a:gd name="T9" fmla="*/ 2147483647 h 591"/>
                <a:gd name="T10" fmla="*/ 2147483647 w 794"/>
                <a:gd name="T11" fmla="*/ 2147483647 h 591"/>
                <a:gd name="T12" fmla="*/ 2147483647 w 794"/>
                <a:gd name="T13" fmla="*/ 2147483647 h 591"/>
                <a:gd name="T14" fmla="*/ 2147483647 w 794"/>
                <a:gd name="T15" fmla="*/ 2147483647 h 591"/>
                <a:gd name="T16" fmla="*/ 2147483647 w 794"/>
                <a:gd name="T17" fmla="*/ 2147483647 h 591"/>
                <a:gd name="T18" fmla="*/ 2147483647 w 794"/>
                <a:gd name="T19" fmla="*/ 2147483647 h 591"/>
                <a:gd name="T20" fmla="*/ 2147483647 w 794"/>
                <a:gd name="T21" fmla="*/ 2147483647 h 591"/>
                <a:gd name="T22" fmla="*/ 2147483647 w 794"/>
                <a:gd name="T23" fmla="*/ 2147483647 h 591"/>
                <a:gd name="T24" fmla="*/ 2147483647 w 794"/>
                <a:gd name="T25" fmla="*/ 2147483647 h 591"/>
                <a:gd name="T26" fmla="*/ 2147483647 w 794"/>
                <a:gd name="T27" fmla="*/ 2147483647 h 591"/>
                <a:gd name="T28" fmla="*/ 2147483647 w 794"/>
                <a:gd name="T29" fmla="*/ 2147483647 h 591"/>
                <a:gd name="T30" fmla="*/ 2147483647 w 794"/>
                <a:gd name="T31" fmla="*/ 2147483647 h 591"/>
                <a:gd name="T32" fmla="*/ 2147483647 w 794"/>
                <a:gd name="T33" fmla="*/ 2147483647 h 591"/>
                <a:gd name="T34" fmla="*/ 2147483647 w 794"/>
                <a:gd name="T35" fmla="*/ 2147483647 h 591"/>
                <a:gd name="T36" fmla="*/ 2147483647 w 794"/>
                <a:gd name="T37" fmla="*/ 2147483647 h 591"/>
                <a:gd name="T38" fmla="*/ 2147483647 w 794"/>
                <a:gd name="T39" fmla="*/ 2147483647 h 591"/>
                <a:gd name="T40" fmla="*/ 2147483647 w 794"/>
                <a:gd name="T41" fmla="*/ 2147483647 h 591"/>
                <a:gd name="T42" fmla="*/ 2147483647 w 794"/>
                <a:gd name="T43" fmla="*/ 0 h 591"/>
                <a:gd name="T44" fmla="*/ 2147483647 w 794"/>
                <a:gd name="T45" fmla="*/ 2147483647 h 591"/>
                <a:gd name="T46" fmla="*/ 2147483647 w 794"/>
                <a:gd name="T47" fmla="*/ 2147483647 h 591"/>
                <a:gd name="T48" fmla="*/ 2147483647 w 794"/>
                <a:gd name="T49" fmla="*/ 2147483647 h 591"/>
                <a:gd name="T50" fmla="*/ 2147483647 w 794"/>
                <a:gd name="T51" fmla="*/ 2147483647 h 591"/>
                <a:gd name="T52" fmla="*/ 2147483647 w 794"/>
                <a:gd name="T53" fmla="*/ 2147483647 h 591"/>
                <a:gd name="T54" fmla="*/ 0 w 794"/>
                <a:gd name="T55" fmla="*/ 2147483647 h 591"/>
                <a:gd name="T56" fmla="*/ 2147483647 w 794"/>
                <a:gd name="T57" fmla="*/ 2147483647 h 591"/>
                <a:gd name="T58" fmla="*/ 2147483647 w 794"/>
                <a:gd name="T59" fmla="*/ 2147483647 h 591"/>
                <a:gd name="T60" fmla="*/ 2147483647 w 794"/>
                <a:gd name="T61" fmla="*/ 2147483647 h 591"/>
                <a:gd name="T62" fmla="*/ 2147483647 w 794"/>
                <a:gd name="T63" fmla="*/ 2147483647 h 591"/>
                <a:gd name="T64" fmla="*/ 2147483647 w 794"/>
                <a:gd name="T65" fmla="*/ 2147483647 h 591"/>
                <a:gd name="T66" fmla="*/ 2147483647 w 794"/>
                <a:gd name="T67" fmla="*/ 2147483647 h 591"/>
                <a:gd name="T68" fmla="*/ 2147483647 w 794"/>
                <a:gd name="T69" fmla="*/ 2147483647 h 591"/>
                <a:gd name="T70" fmla="*/ 2147483647 w 794"/>
                <a:gd name="T71" fmla="*/ 2147483647 h 591"/>
                <a:gd name="T72" fmla="*/ 2147483647 w 794"/>
                <a:gd name="T73" fmla="*/ 2147483647 h 591"/>
                <a:gd name="T74" fmla="*/ 2147483647 w 794"/>
                <a:gd name="T75" fmla="*/ 2147483647 h 591"/>
                <a:gd name="T76" fmla="*/ 2147483647 w 794"/>
                <a:gd name="T77" fmla="*/ 2147483647 h 591"/>
                <a:gd name="T78" fmla="*/ 2147483647 w 794"/>
                <a:gd name="T79" fmla="*/ 2147483647 h 591"/>
                <a:gd name="T80" fmla="*/ 2147483647 w 794"/>
                <a:gd name="T81" fmla="*/ 2147483647 h 591"/>
                <a:gd name="T82" fmla="*/ 2147483647 w 794"/>
                <a:gd name="T83" fmla="*/ 2147483647 h 591"/>
                <a:gd name="T84" fmla="*/ 2147483647 w 794"/>
                <a:gd name="T85" fmla="*/ 2147483647 h 591"/>
                <a:gd name="T86" fmla="*/ 2147483647 w 794"/>
                <a:gd name="T87" fmla="*/ 2147483647 h 591"/>
                <a:gd name="T88" fmla="*/ 2147483647 w 794"/>
                <a:gd name="T89" fmla="*/ 2147483647 h 591"/>
                <a:gd name="T90" fmla="*/ 2147483647 w 794"/>
                <a:gd name="T91" fmla="*/ 2147483647 h 591"/>
                <a:gd name="T92" fmla="*/ 2147483647 w 794"/>
                <a:gd name="T93" fmla="*/ 2147483647 h 591"/>
                <a:gd name="T94" fmla="*/ 2147483647 w 794"/>
                <a:gd name="T95" fmla="*/ 2147483647 h 591"/>
                <a:gd name="T96" fmla="*/ 2147483647 w 794"/>
                <a:gd name="T97" fmla="*/ 2147483647 h 591"/>
                <a:gd name="T98" fmla="*/ 2147483647 w 794"/>
                <a:gd name="T99" fmla="*/ 2147483647 h 591"/>
                <a:gd name="T100" fmla="*/ 2147483647 w 794"/>
                <a:gd name="T101" fmla="*/ 2147483647 h 59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794"/>
                <a:gd name="T154" fmla="*/ 0 h 591"/>
                <a:gd name="T155" fmla="*/ 794 w 794"/>
                <a:gd name="T156" fmla="*/ 591 h 59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794" h="591">
                  <a:moveTo>
                    <a:pt x="783" y="463"/>
                  </a:moveTo>
                  <a:lnTo>
                    <a:pt x="771" y="468"/>
                  </a:lnTo>
                  <a:lnTo>
                    <a:pt x="757" y="474"/>
                  </a:lnTo>
                  <a:lnTo>
                    <a:pt x="742" y="480"/>
                  </a:lnTo>
                  <a:lnTo>
                    <a:pt x="719" y="486"/>
                  </a:lnTo>
                  <a:lnTo>
                    <a:pt x="704" y="486"/>
                  </a:lnTo>
                  <a:lnTo>
                    <a:pt x="698" y="486"/>
                  </a:lnTo>
                  <a:lnTo>
                    <a:pt x="687" y="480"/>
                  </a:lnTo>
                  <a:lnTo>
                    <a:pt x="675" y="480"/>
                  </a:lnTo>
                  <a:lnTo>
                    <a:pt x="660" y="480"/>
                  </a:lnTo>
                  <a:lnTo>
                    <a:pt x="655" y="486"/>
                  </a:lnTo>
                  <a:lnTo>
                    <a:pt x="617" y="474"/>
                  </a:lnTo>
                  <a:lnTo>
                    <a:pt x="620" y="428"/>
                  </a:lnTo>
                  <a:lnTo>
                    <a:pt x="570" y="404"/>
                  </a:lnTo>
                  <a:lnTo>
                    <a:pt x="556" y="404"/>
                  </a:lnTo>
                  <a:lnTo>
                    <a:pt x="521" y="387"/>
                  </a:lnTo>
                  <a:lnTo>
                    <a:pt x="480" y="375"/>
                  </a:lnTo>
                  <a:lnTo>
                    <a:pt x="474" y="369"/>
                  </a:lnTo>
                  <a:lnTo>
                    <a:pt x="460" y="361"/>
                  </a:lnTo>
                  <a:lnTo>
                    <a:pt x="445" y="364"/>
                  </a:lnTo>
                  <a:lnTo>
                    <a:pt x="419" y="340"/>
                  </a:lnTo>
                  <a:lnTo>
                    <a:pt x="401" y="335"/>
                  </a:lnTo>
                  <a:lnTo>
                    <a:pt x="375" y="329"/>
                  </a:lnTo>
                  <a:lnTo>
                    <a:pt x="320" y="332"/>
                  </a:lnTo>
                  <a:lnTo>
                    <a:pt x="326" y="311"/>
                  </a:lnTo>
                  <a:lnTo>
                    <a:pt x="305" y="303"/>
                  </a:lnTo>
                  <a:lnTo>
                    <a:pt x="265" y="308"/>
                  </a:lnTo>
                  <a:lnTo>
                    <a:pt x="285" y="288"/>
                  </a:lnTo>
                  <a:lnTo>
                    <a:pt x="297" y="282"/>
                  </a:lnTo>
                  <a:lnTo>
                    <a:pt x="308" y="271"/>
                  </a:lnTo>
                  <a:lnTo>
                    <a:pt x="314" y="262"/>
                  </a:lnTo>
                  <a:lnTo>
                    <a:pt x="352" y="241"/>
                  </a:lnTo>
                  <a:lnTo>
                    <a:pt x="381" y="256"/>
                  </a:lnTo>
                  <a:lnTo>
                    <a:pt x="407" y="271"/>
                  </a:lnTo>
                  <a:lnTo>
                    <a:pt x="451" y="294"/>
                  </a:lnTo>
                  <a:lnTo>
                    <a:pt x="465" y="294"/>
                  </a:lnTo>
                  <a:lnTo>
                    <a:pt x="477" y="291"/>
                  </a:lnTo>
                  <a:lnTo>
                    <a:pt x="483" y="285"/>
                  </a:lnTo>
                  <a:lnTo>
                    <a:pt x="506" y="262"/>
                  </a:lnTo>
                  <a:lnTo>
                    <a:pt x="532" y="239"/>
                  </a:lnTo>
                  <a:lnTo>
                    <a:pt x="564" y="212"/>
                  </a:lnTo>
                  <a:lnTo>
                    <a:pt x="562" y="198"/>
                  </a:lnTo>
                  <a:lnTo>
                    <a:pt x="564" y="189"/>
                  </a:lnTo>
                  <a:lnTo>
                    <a:pt x="579" y="166"/>
                  </a:lnTo>
                  <a:lnTo>
                    <a:pt x="588" y="157"/>
                  </a:lnTo>
                  <a:lnTo>
                    <a:pt x="596" y="148"/>
                  </a:lnTo>
                  <a:lnTo>
                    <a:pt x="602" y="137"/>
                  </a:lnTo>
                  <a:lnTo>
                    <a:pt x="605" y="113"/>
                  </a:lnTo>
                  <a:lnTo>
                    <a:pt x="596" y="105"/>
                  </a:lnTo>
                  <a:lnTo>
                    <a:pt x="559" y="105"/>
                  </a:lnTo>
                  <a:lnTo>
                    <a:pt x="556" y="111"/>
                  </a:lnTo>
                  <a:lnTo>
                    <a:pt x="541" y="122"/>
                  </a:lnTo>
                  <a:lnTo>
                    <a:pt x="541" y="128"/>
                  </a:lnTo>
                  <a:lnTo>
                    <a:pt x="541" y="134"/>
                  </a:lnTo>
                  <a:lnTo>
                    <a:pt x="541" y="137"/>
                  </a:lnTo>
                  <a:lnTo>
                    <a:pt x="544" y="148"/>
                  </a:lnTo>
                  <a:lnTo>
                    <a:pt x="541" y="157"/>
                  </a:lnTo>
                  <a:lnTo>
                    <a:pt x="535" y="169"/>
                  </a:lnTo>
                  <a:lnTo>
                    <a:pt x="509" y="198"/>
                  </a:lnTo>
                  <a:lnTo>
                    <a:pt x="486" y="209"/>
                  </a:lnTo>
                  <a:lnTo>
                    <a:pt x="465" y="227"/>
                  </a:lnTo>
                  <a:lnTo>
                    <a:pt x="457" y="233"/>
                  </a:lnTo>
                  <a:lnTo>
                    <a:pt x="451" y="230"/>
                  </a:lnTo>
                  <a:lnTo>
                    <a:pt x="448" y="224"/>
                  </a:lnTo>
                  <a:lnTo>
                    <a:pt x="422" y="207"/>
                  </a:lnTo>
                  <a:lnTo>
                    <a:pt x="407" y="186"/>
                  </a:lnTo>
                  <a:lnTo>
                    <a:pt x="416" y="160"/>
                  </a:lnTo>
                  <a:lnTo>
                    <a:pt x="410" y="145"/>
                  </a:lnTo>
                  <a:lnTo>
                    <a:pt x="399" y="140"/>
                  </a:lnTo>
                  <a:lnTo>
                    <a:pt x="407" y="137"/>
                  </a:lnTo>
                  <a:lnTo>
                    <a:pt x="413" y="131"/>
                  </a:lnTo>
                  <a:lnTo>
                    <a:pt x="413" y="111"/>
                  </a:lnTo>
                  <a:lnTo>
                    <a:pt x="419" y="96"/>
                  </a:lnTo>
                  <a:lnTo>
                    <a:pt x="422" y="96"/>
                  </a:lnTo>
                  <a:lnTo>
                    <a:pt x="425" y="93"/>
                  </a:lnTo>
                  <a:lnTo>
                    <a:pt x="428" y="90"/>
                  </a:lnTo>
                  <a:lnTo>
                    <a:pt x="422" y="76"/>
                  </a:lnTo>
                  <a:lnTo>
                    <a:pt x="425" y="55"/>
                  </a:lnTo>
                  <a:lnTo>
                    <a:pt x="422" y="44"/>
                  </a:lnTo>
                  <a:lnTo>
                    <a:pt x="428" y="44"/>
                  </a:lnTo>
                  <a:lnTo>
                    <a:pt x="431" y="41"/>
                  </a:lnTo>
                  <a:lnTo>
                    <a:pt x="433" y="35"/>
                  </a:lnTo>
                  <a:lnTo>
                    <a:pt x="431" y="32"/>
                  </a:lnTo>
                  <a:lnTo>
                    <a:pt x="422" y="26"/>
                  </a:lnTo>
                  <a:lnTo>
                    <a:pt x="416" y="20"/>
                  </a:lnTo>
                  <a:lnTo>
                    <a:pt x="407" y="12"/>
                  </a:lnTo>
                  <a:lnTo>
                    <a:pt x="399" y="9"/>
                  </a:lnTo>
                  <a:lnTo>
                    <a:pt x="390" y="6"/>
                  </a:lnTo>
                  <a:lnTo>
                    <a:pt x="378" y="3"/>
                  </a:lnTo>
                  <a:lnTo>
                    <a:pt x="367" y="0"/>
                  </a:lnTo>
                  <a:lnTo>
                    <a:pt x="358" y="0"/>
                  </a:lnTo>
                  <a:lnTo>
                    <a:pt x="343" y="6"/>
                  </a:lnTo>
                  <a:lnTo>
                    <a:pt x="334" y="9"/>
                  </a:lnTo>
                  <a:lnTo>
                    <a:pt x="329" y="15"/>
                  </a:lnTo>
                  <a:lnTo>
                    <a:pt x="317" y="26"/>
                  </a:lnTo>
                  <a:lnTo>
                    <a:pt x="311" y="41"/>
                  </a:lnTo>
                  <a:lnTo>
                    <a:pt x="308" y="55"/>
                  </a:lnTo>
                  <a:lnTo>
                    <a:pt x="305" y="76"/>
                  </a:lnTo>
                  <a:lnTo>
                    <a:pt x="282" y="55"/>
                  </a:lnTo>
                  <a:lnTo>
                    <a:pt x="273" y="49"/>
                  </a:lnTo>
                  <a:lnTo>
                    <a:pt x="265" y="47"/>
                  </a:lnTo>
                  <a:lnTo>
                    <a:pt x="253" y="47"/>
                  </a:lnTo>
                  <a:lnTo>
                    <a:pt x="244" y="49"/>
                  </a:lnTo>
                  <a:lnTo>
                    <a:pt x="230" y="55"/>
                  </a:lnTo>
                  <a:lnTo>
                    <a:pt x="224" y="58"/>
                  </a:lnTo>
                  <a:lnTo>
                    <a:pt x="206" y="67"/>
                  </a:lnTo>
                  <a:lnTo>
                    <a:pt x="174" y="67"/>
                  </a:lnTo>
                  <a:lnTo>
                    <a:pt x="142" y="76"/>
                  </a:lnTo>
                  <a:lnTo>
                    <a:pt x="122" y="79"/>
                  </a:lnTo>
                  <a:lnTo>
                    <a:pt x="105" y="81"/>
                  </a:lnTo>
                  <a:lnTo>
                    <a:pt x="93" y="87"/>
                  </a:lnTo>
                  <a:lnTo>
                    <a:pt x="84" y="96"/>
                  </a:lnTo>
                  <a:lnTo>
                    <a:pt x="17" y="201"/>
                  </a:lnTo>
                  <a:lnTo>
                    <a:pt x="17" y="207"/>
                  </a:lnTo>
                  <a:lnTo>
                    <a:pt x="6" y="207"/>
                  </a:lnTo>
                  <a:lnTo>
                    <a:pt x="0" y="224"/>
                  </a:lnTo>
                  <a:lnTo>
                    <a:pt x="6" y="233"/>
                  </a:lnTo>
                  <a:lnTo>
                    <a:pt x="11" y="236"/>
                  </a:lnTo>
                  <a:lnTo>
                    <a:pt x="14" y="241"/>
                  </a:lnTo>
                  <a:lnTo>
                    <a:pt x="29" y="244"/>
                  </a:lnTo>
                  <a:lnTo>
                    <a:pt x="43" y="247"/>
                  </a:lnTo>
                  <a:lnTo>
                    <a:pt x="49" y="239"/>
                  </a:lnTo>
                  <a:lnTo>
                    <a:pt x="52" y="233"/>
                  </a:lnTo>
                  <a:lnTo>
                    <a:pt x="55" y="221"/>
                  </a:lnTo>
                  <a:lnTo>
                    <a:pt x="70" y="207"/>
                  </a:lnTo>
                  <a:lnTo>
                    <a:pt x="73" y="198"/>
                  </a:lnTo>
                  <a:lnTo>
                    <a:pt x="93" y="175"/>
                  </a:lnTo>
                  <a:lnTo>
                    <a:pt x="96" y="166"/>
                  </a:lnTo>
                  <a:lnTo>
                    <a:pt x="105" y="166"/>
                  </a:lnTo>
                  <a:lnTo>
                    <a:pt x="134" y="143"/>
                  </a:lnTo>
                  <a:lnTo>
                    <a:pt x="160" y="140"/>
                  </a:lnTo>
                  <a:lnTo>
                    <a:pt x="183" y="134"/>
                  </a:lnTo>
                  <a:lnTo>
                    <a:pt x="183" y="140"/>
                  </a:lnTo>
                  <a:lnTo>
                    <a:pt x="139" y="215"/>
                  </a:lnTo>
                  <a:lnTo>
                    <a:pt x="131" y="221"/>
                  </a:lnTo>
                  <a:lnTo>
                    <a:pt x="128" y="227"/>
                  </a:lnTo>
                  <a:lnTo>
                    <a:pt x="128" y="241"/>
                  </a:lnTo>
                  <a:lnTo>
                    <a:pt x="116" y="244"/>
                  </a:lnTo>
                  <a:lnTo>
                    <a:pt x="110" y="253"/>
                  </a:lnTo>
                  <a:lnTo>
                    <a:pt x="73" y="291"/>
                  </a:lnTo>
                  <a:lnTo>
                    <a:pt x="73" y="303"/>
                  </a:lnTo>
                  <a:lnTo>
                    <a:pt x="78" y="317"/>
                  </a:lnTo>
                  <a:lnTo>
                    <a:pt x="84" y="337"/>
                  </a:lnTo>
                  <a:lnTo>
                    <a:pt x="87" y="361"/>
                  </a:lnTo>
                  <a:lnTo>
                    <a:pt x="90" y="364"/>
                  </a:lnTo>
                  <a:lnTo>
                    <a:pt x="93" y="375"/>
                  </a:lnTo>
                  <a:lnTo>
                    <a:pt x="99" y="390"/>
                  </a:lnTo>
                  <a:lnTo>
                    <a:pt x="105" y="399"/>
                  </a:lnTo>
                  <a:lnTo>
                    <a:pt x="113" y="410"/>
                  </a:lnTo>
                  <a:lnTo>
                    <a:pt x="128" y="422"/>
                  </a:lnTo>
                  <a:lnTo>
                    <a:pt x="134" y="428"/>
                  </a:lnTo>
                  <a:lnTo>
                    <a:pt x="137" y="436"/>
                  </a:lnTo>
                  <a:lnTo>
                    <a:pt x="125" y="433"/>
                  </a:lnTo>
                  <a:lnTo>
                    <a:pt x="113" y="436"/>
                  </a:lnTo>
                  <a:lnTo>
                    <a:pt x="102" y="442"/>
                  </a:lnTo>
                  <a:lnTo>
                    <a:pt x="96" y="433"/>
                  </a:lnTo>
                  <a:lnTo>
                    <a:pt x="90" y="428"/>
                  </a:lnTo>
                  <a:lnTo>
                    <a:pt x="84" y="425"/>
                  </a:lnTo>
                  <a:lnTo>
                    <a:pt x="78" y="425"/>
                  </a:lnTo>
                  <a:lnTo>
                    <a:pt x="73" y="428"/>
                  </a:lnTo>
                  <a:lnTo>
                    <a:pt x="64" y="431"/>
                  </a:lnTo>
                  <a:lnTo>
                    <a:pt x="64" y="436"/>
                  </a:lnTo>
                  <a:lnTo>
                    <a:pt x="43" y="463"/>
                  </a:lnTo>
                  <a:lnTo>
                    <a:pt x="55" y="468"/>
                  </a:lnTo>
                  <a:lnTo>
                    <a:pt x="38" y="480"/>
                  </a:lnTo>
                  <a:lnTo>
                    <a:pt x="26" y="492"/>
                  </a:lnTo>
                  <a:lnTo>
                    <a:pt x="17" y="506"/>
                  </a:lnTo>
                  <a:lnTo>
                    <a:pt x="11" y="521"/>
                  </a:lnTo>
                  <a:lnTo>
                    <a:pt x="8" y="535"/>
                  </a:lnTo>
                  <a:lnTo>
                    <a:pt x="8" y="556"/>
                  </a:lnTo>
                  <a:lnTo>
                    <a:pt x="8" y="564"/>
                  </a:lnTo>
                  <a:lnTo>
                    <a:pt x="38" y="561"/>
                  </a:lnTo>
                  <a:lnTo>
                    <a:pt x="43" y="550"/>
                  </a:lnTo>
                  <a:lnTo>
                    <a:pt x="55" y="538"/>
                  </a:lnTo>
                  <a:lnTo>
                    <a:pt x="67" y="529"/>
                  </a:lnTo>
                  <a:lnTo>
                    <a:pt x="81" y="524"/>
                  </a:lnTo>
                  <a:lnTo>
                    <a:pt x="105" y="515"/>
                  </a:lnTo>
                  <a:lnTo>
                    <a:pt x="116" y="512"/>
                  </a:lnTo>
                  <a:lnTo>
                    <a:pt x="119" y="529"/>
                  </a:lnTo>
                  <a:lnTo>
                    <a:pt x="163" y="512"/>
                  </a:lnTo>
                  <a:lnTo>
                    <a:pt x="206" y="506"/>
                  </a:lnTo>
                  <a:lnTo>
                    <a:pt x="215" y="503"/>
                  </a:lnTo>
                  <a:lnTo>
                    <a:pt x="241" y="500"/>
                  </a:lnTo>
                  <a:lnTo>
                    <a:pt x="250" y="495"/>
                  </a:lnTo>
                  <a:lnTo>
                    <a:pt x="262" y="492"/>
                  </a:lnTo>
                  <a:lnTo>
                    <a:pt x="273" y="492"/>
                  </a:lnTo>
                  <a:lnTo>
                    <a:pt x="282" y="492"/>
                  </a:lnTo>
                  <a:lnTo>
                    <a:pt x="291" y="489"/>
                  </a:lnTo>
                  <a:lnTo>
                    <a:pt x="305" y="480"/>
                  </a:lnTo>
                  <a:lnTo>
                    <a:pt x="320" y="468"/>
                  </a:lnTo>
                  <a:lnTo>
                    <a:pt x="329" y="468"/>
                  </a:lnTo>
                  <a:lnTo>
                    <a:pt x="334" y="463"/>
                  </a:lnTo>
                  <a:lnTo>
                    <a:pt x="337" y="457"/>
                  </a:lnTo>
                  <a:lnTo>
                    <a:pt x="340" y="448"/>
                  </a:lnTo>
                  <a:lnTo>
                    <a:pt x="340" y="439"/>
                  </a:lnTo>
                  <a:lnTo>
                    <a:pt x="340" y="428"/>
                  </a:lnTo>
                  <a:lnTo>
                    <a:pt x="372" y="413"/>
                  </a:lnTo>
                  <a:lnTo>
                    <a:pt x="407" y="419"/>
                  </a:lnTo>
                  <a:lnTo>
                    <a:pt x="416" y="436"/>
                  </a:lnTo>
                  <a:lnTo>
                    <a:pt x="431" y="448"/>
                  </a:lnTo>
                  <a:lnTo>
                    <a:pt x="486" y="474"/>
                  </a:lnTo>
                  <a:lnTo>
                    <a:pt x="512" y="486"/>
                  </a:lnTo>
                  <a:lnTo>
                    <a:pt x="541" y="500"/>
                  </a:lnTo>
                  <a:lnTo>
                    <a:pt x="564" y="515"/>
                  </a:lnTo>
                  <a:lnTo>
                    <a:pt x="576" y="515"/>
                  </a:lnTo>
                  <a:lnTo>
                    <a:pt x="591" y="532"/>
                  </a:lnTo>
                  <a:lnTo>
                    <a:pt x="605" y="538"/>
                  </a:lnTo>
                  <a:lnTo>
                    <a:pt x="608" y="553"/>
                  </a:lnTo>
                  <a:lnTo>
                    <a:pt x="617" y="567"/>
                  </a:lnTo>
                  <a:lnTo>
                    <a:pt x="628" y="588"/>
                  </a:lnTo>
                  <a:lnTo>
                    <a:pt x="634" y="591"/>
                  </a:lnTo>
                  <a:lnTo>
                    <a:pt x="640" y="591"/>
                  </a:lnTo>
                  <a:lnTo>
                    <a:pt x="643" y="588"/>
                  </a:lnTo>
                  <a:lnTo>
                    <a:pt x="684" y="564"/>
                  </a:lnTo>
                  <a:lnTo>
                    <a:pt x="681" y="553"/>
                  </a:lnTo>
                  <a:lnTo>
                    <a:pt x="707" y="544"/>
                  </a:lnTo>
                  <a:lnTo>
                    <a:pt x="727" y="538"/>
                  </a:lnTo>
                  <a:lnTo>
                    <a:pt x="745" y="529"/>
                  </a:lnTo>
                  <a:lnTo>
                    <a:pt x="759" y="515"/>
                  </a:lnTo>
                  <a:lnTo>
                    <a:pt x="771" y="503"/>
                  </a:lnTo>
                  <a:lnTo>
                    <a:pt x="789" y="480"/>
                  </a:lnTo>
                  <a:lnTo>
                    <a:pt x="794" y="471"/>
                  </a:lnTo>
                  <a:lnTo>
                    <a:pt x="783" y="46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 name="Freeform 590"/>
            <p:cNvSpPr>
              <a:spLocks/>
            </p:cNvSpPr>
            <p:nvPr/>
          </p:nvSpPr>
          <p:spPr bwMode="auto">
            <a:xfrm>
              <a:off x="5453584" y="936185"/>
              <a:ext cx="418000" cy="114458"/>
            </a:xfrm>
            <a:custGeom>
              <a:avLst/>
              <a:gdLst/>
              <a:ahLst/>
              <a:cxnLst>
                <a:cxn ang="0">
                  <a:pos x="0" y="15"/>
                </a:cxn>
                <a:cxn ang="0">
                  <a:pos x="0" y="15"/>
                </a:cxn>
                <a:cxn ang="0">
                  <a:pos x="15" y="12"/>
                </a:cxn>
                <a:cxn ang="0">
                  <a:pos x="29" y="3"/>
                </a:cxn>
                <a:cxn ang="0">
                  <a:pos x="29" y="3"/>
                </a:cxn>
                <a:cxn ang="0">
                  <a:pos x="35" y="0"/>
                </a:cxn>
                <a:cxn ang="0">
                  <a:pos x="41" y="3"/>
                </a:cxn>
                <a:cxn ang="0">
                  <a:pos x="50" y="12"/>
                </a:cxn>
                <a:cxn ang="0">
                  <a:pos x="50" y="12"/>
                </a:cxn>
                <a:cxn ang="0">
                  <a:pos x="61" y="15"/>
                </a:cxn>
                <a:cxn ang="0">
                  <a:pos x="76" y="18"/>
                </a:cxn>
                <a:cxn ang="0">
                  <a:pos x="102" y="15"/>
                </a:cxn>
                <a:cxn ang="0">
                  <a:pos x="102" y="15"/>
                </a:cxn>
                <a:cxn ang="0">
                  <a:pos x="114" y="15"/>
                </a:cxn>
                <a:cxn ang="0">
                  <a:pos x="125" y="18"/>
                </a:cxn>
                <a:cxn ang="0">
                  <a:pos x="125" y="18"/>
                </a:cxn>
                <a:cxn ang="0">
                  <a:pos x="140" y="21"/>
                </a:cxn>
                <a:cxn ang="0">
                  <a:pos x="140" y="21"/>
                </a:cxn>
                <a:cxn ang="0">
                  <a:pos x="134" y="27"/>
                </a:cxn>
                <a:cxn ang="0">
                  <a:pos x="128" y="29"/>
                </a:cxn>
                <a:cxn ang="0">
                  <a:pos x="128" y="29"/>
                </a:cxn>
                <a:cxn ang="0">
                  <a:pos x="120" y="29"/>
                </a:cxn>
                <a:cxn ang="0">
                  <a:pos x="111" y="29"/>
                </a:cxn>
                <a:cxn ang="0">
                  <a:pos x="111" y="29"/>
                </a:cxn>
                <a:cxn ang="0">
                  <a:pos x="96" y="29"/>
                </a:cxn>
                <a:cxn ang="0">
                  <a:pos x="79" y="32"/>
                </a:cxn>
                <a:cxn ang="0">
                  <a:pos x="79" y="32"/>
                </a:cxn>
                <a:cxn ang="0">
                  <a:pos x="56" y="38"/>
                </a:cxn>
                <a:cxn ang="0">
                  <a:pos x="44" y="38"/>
                </a:cxn>
                <a:cxn ang="0">
                  <a:pos x="32" y="35"/>
                </a:cxn>
                <a:cxn ang="0">
                  <a:pos x="32" y="35"/>
                </a:cxn>
                <a:cxn ang="0">
                  <a:pos x="21" y="29"/>
                </a:cxn>
                <a:cxn ang="0">
                  <a:pos x="12" y="24"/>
                </a:cxn>
                <a:cxn ang="0">
                  <a:pos x="0" y="15"/>
                </a:cxn>
              </a:cxnLst>
              <a:rect l="0" t="0" r="r" b="b"/>
              <a:pathLst>
                <a:path w="140" h="38">
                  <a:moveTo>
                    <a:pt x="0" y="15"/>
                  </a:moveTo>
                  <a:lnTo>
                    <a:pt x="0" y="15"/>
                  </a:lnTo>
                  <a:lnTo>
                    <a:pt x="15" y="12"/>
                  </a:lnTo>
                  <a:lnTo>
                    <a:pt x="29" y="3"/>
                  </a:lnTo>
                  <a:lnTo>
                    <a:pt x="29" y="3"/>
                  </a:lnTo>
                  <a:lnTo>
                    <a:pt x="35" y="0"/>
                  </a:lnTo>
                  <a:lnTo>
                    <a:pt x="41" y="3"/>
                  </a:lnTo>
                  <a:lnTo>
                    <a:pt x="50" y="12"/>
                  </a:lnTo>
                  <a:lnTo>
                    <a:pt x="50" y="12"/>
                  </a:lnTo>
                  <a:lnTo>
                    <a:pt x="61" y="15"/>
                  </a:lnTo>
                  <a:lnTo>
                    <a:pt x="76" y="18"/>
                  </a:lnTo>
                  <a:lnTo>
                    <a:pt x="102" y="15"/>
                  </a:lnTo>
                  <a:lnTo>
                    <a:pt x="102" y="15"/>
                  </a:lnTo>
                  <a:lnTo>
                    <a:pt x="114" y="15"/>
                  </a:lnTo>
                  <a:lnTo>
                    <a:pt x="125" y="18"/>
                  </a:lnTo>
                  <a:lnTo>
                    <a:pt x="125" y="18"/>
                  </a:lnTo>
                  <a:lnTo>
                    <a:pt x="140" y="21"/>
                  </a:lnTo>
                  <a:lnTo>
                    <a:pt x="140" y="21"/>
                  </a:lnTo>
                  <a:lnTo>
                    <a:pt x="134" y="27"/>
                  </a:lnTo>
                  <a:lnTo>
                    <a:pt x="128" y="29"/>
                  </a:lnTo>
                  <a:lnTo>
                    <a:pt x="128" y="29"/>
                  </a:lnTo>
                  <a:lnTo>
                    <a:pt x="120" y="29"/>
                  </a:lnTo>
                  <a:lnTo>
                    <a:pt x="111" y="29"/>
                  </a:lnTo>
                  <a:lnTo>
                    <a:pt x="111" y="29"/>
                  </a:lnTo>
                  <a:lnTo>
                    <a:pt x="96" y="29"/>
                  </a:lnTo>
                  <a:lnTo>
                    <a:pt x="79" y="32"/>
                  </a:lnTo>
                  <a:lnTo>
                    <a:pt x="79" y="32"/>
                  </a:lnTo>
                  <a:lnTo>
                    <a:pt x="56" y="38"/>
                  </a:lnTo>
                  <a:lnTo>
                    <a:pt x="44" y="38"/>
                  </a:lnTo>
                  <a:lnTo>
                    <a:pt x="32" y="35"/>
                  </a:lnTo>
                  <a:lnTo>
                    <a:pt x="32" y="35"/>
                  </a:lnTo>
                  <a:lnTo>
                    <a:pt x="21" y="29"/>
                  </a:lnTo>
                  <a:lnTo>
                    <a:pt x="12" y="24"/>
                  </a:lnTo>
                  <a:lnTo>
                    <a:pt x="0" y="15"/>
                  </a:lnTo>
                  <a:close/>
                </a:path>
              </a:pathLst>
            </a:custGeom>
            <a:solidFill>
              <a:schemeClr val="tx1">
                <a:lumMod val="95000"/>
                <a:lumOff val="5000"/>
              </a:schemeClr>
            </a:solidFill>
            <a:ln w="9525">
              <a:noFill/>
              <a:round/>
              <a:headEnd/>
              <a:tailEnd/>
            </a:ln>
          </p:spPr>
          <p:txBody>
            <a:bodyPr/>
            <a:lstStyle/>
            <a:p>
              <a:pPr fontAlgn="auto">
                <a:spcBef>
                  <a:spcPts val="0"/>
                </a:spcBef>
                <a:spcAft>
                  <a:spcPts val="0"/>
                </a:spcAft>
                <a:defRPr/>
              </a:pPr>
              <a:endParaRPr lang="da-DK">
                <a:latin typeface="+mn-lt"/>
                <a:cs typeface="Arial" charset="0"/>
              </a:endParaRPr>
            </a:p>
          </p:txBody>
        </p:sp>
        <p:sp>
          <p:nvSpPr>
            <p:cNvPr id="32" name="Freeform 591"/>
            <p:cNvSpPr>
              <a:spLocks noEditPoints="1"/>
            </p:cNvSpPr>
            <p:nvPr/>
          </p:nvSpPr>
          <p:spPr bwMode="auto">
            <a:xfrm>
              <a:off x="5689798" y="877225"/>
              <a:ext cx="298439" cy="340643"/>
            </a:xfrm>
            <a:custGeom>
              <a:avLst/>
              <a:gdLst>
                <a:gd name="T0" fmla="*/ 2147483647 w 99"/>
                <a:gd name="T1" fmla="*/ 2147483647 h 113"/>
                <a:gd name="T2" fmla="*/ 2147483647 w 99"/>
                <a:gd name="T3" fmla="*/ 2147483647 h 113"/>
                <a:gd name="T4" fmla="*/ 2147483647 w 99"/>
                <a:gd name="T5" fmla="*/ 2147483647 h 113"/>
                <a:gd name="T6" fmla="*/ 2147483647 w 99"/>
                <a:gd name="T7" fmla="*/ 0 h 113"/>
                <a:gd name="T8" fmla="*/ 2147483647 w 99"/>
                <a:gd name="T9" fmla="*/ 2147483647 h 113"/>
                <a:gd name="T10" fmla="*/ 2147483647 w 99"/>
                <a:gd name="T11" fmla="*/ 2147483647 h 113"/>
                <a:gd name="T12" fmla="*/ 2147483647 w 99"/>
                <a:gd name="T13" fmla="*/ 2147483647 h 113"/>
                <a:gd name="T14" fmla="*/ 2147483647 w 99"/>
                <a:gd name="T15" fmla="*/ 2147483647 h 113"/>
                <a:gd name="T16" fmla="*/ 0 w 99"/>
                <a:gd name="T17" fmla="*/ 2147483647 h 113"/>
                <a:gd name="T18" fmla="*/ 2147483647 w 99"/>
                <a:gd name="T19" fmla="*/ 2147483647 h 113"/>
                <a:gd name="T20" fmla="*/ 2147483647 w 99"/>
                <a:gd name="T21" fmla="*/ 2147483647 h 113"/>
                <a:gd name="T22" fmla="*/ 2147483647 w 99"/>
                <a:gd name="T23" fmla="*/ 2147483647 h 113"/>
                <a:gd name="T24" fmla="*/ 2147483647 w 99"/>
                <a:gd name="T25" fmla="*/ 2147483647 h 113"/>
                <a:gd name="T26" fmla="*/ 2147483647 w 99"/>
                <a:gd name="T27" fmla="*/ 2147483647 h 113"/>
                <a:gd name="T28" fmla="*/ 2147483647 w 99"/>
                <a:gd name="T29" fmla="*/ 2147483647 h 113"/>
                <a:gd name="T30" fmla="*/ 2147483647 w 99"/>
                <a:gd name="T31" fmla="*/ 2147483647 h 113"/>
                <a:gd name="T32" fmla="*/ 2147483647 w 99"/>
                <a:gd name="T33" fmla="*/ 2147483647 h 113"/>
                <a:gd name="T34" fmla="*/ 2147483647 w 99"/>
                <a:gd name="T35" fmla="*/ 2147483647 h 113"/>
                <a:gd name="T36" fmla="*/ 2147483647 w 99"/>
                <a:gd name="T37" fmla="*/ 2147483647 h 113"/>
                <a:gd name="T38" fmla="*/ 2147483647 w 99"/>
                <a:gd name="T39" fmla="*/ 2147483647 h 113"/>
                <a:gd name="T40" fmla="*/ 2147483647 w 99"/>
                <a:gd name="T41" fmla="*/ 2147483647 h 113"/>
                <a:gd name="T42" fmla="*/ 2147483647 w 99"/>
                <a:gd name="T43" fmla="*/ 2147483647 h 113"/>
                <a:gd name="T44" fmla="*/ 2147483647 w 99"/>
                <a:gd name="T45" fmla="*/ 2147483647 h 113"/>
                <a:gd name="T46" fmla="*/ 2147483647 w 99"/>
                <a:gd name="T47" fmla="*/ 2147483647 h 113"/>
                <a:gd name="T48" fmla="*/ 2147483647 w 99"/>
                <a:gd name="T49" fmla="*/ 2147483647 h 113"/>
                <a:gd name="T50" fmla="*/ 2147483647 w 99"/>
                <a:gd name="T51" fmla="*/ 2147483647 h 113"/>
                <a:gd name="T52" fmla="*/ 2147483647 w 99"/>
                <a:gd name="T53" fmla="*/ 2147483647 h 113"/>
                <a:gd name="T54" fmla="*/ 2147483647 w 99"/>
                <a:gd name="T55" fmla="*/ 2147483647 h 1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99"/>
                <a:gd name="T85" fmla="*/ 0 h 113"/>
                <a:gd name="T86" fmla="*/ 99 w 99"/>
                <a:gd name="T87" fmla="*/ 113 h 11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99" h="113">
                  <a:moveTo>
                    <a:pt x="73" y="38"/>
                  </a:moveTo>
                  <a:lnTo>
                    <a:pt x="70" y="29"/>
                  </a:lnTo>
                  <a:lnTo>
                    <a:pt x="64" y="12"/>
                  </a:lnTo>
                  <a:lnTo>
                    <a:pt x="38" y="0"/>
                  </a:lnTo>
                  <a:lnTo>
                    <a:pt x="41" y="17"/>
                  </a:lnTo>
                  <a:lnTo>
                    <a:pt x="35" y="32"/>
                  </a:lnTo>
                  <a:lnTo>
                    <a:pt x="26" y="49"/>
                  </a:lnTo>
                  <a:lnTo>
                    <a:pt x="6" y="79"/>
                  </a:lnTo>
                  <a:lnTo>
                    <a:pt x="0" y="113"/>
                  </a:lnTo>
                  <a:lnTo>
                    <a:pt x="3" y="108"/>
                  </a:lnTo>
                  <a:lnTo>
                    <a:pt x="17" y="102"/>
                  </a:lnTo>
                  <a:lnTo>
                    <a:pt x="32" y="96"/>
                  </a:lnTo>
                  <a:lnTo>
                    <a:pt x="46" y="93"/>
                  </a:lnTo>
                  <a:lnTo>
                    <a:pt x="58" y="90"/>
                  </a:lnTo>
                  <a:lnTo>
                    <a:pt x="64" y="90"/>
                  </a:lnTo>
                  <a:lnTo>
                    <a:pt x="81" y="79"/>
                  </a:lnTo>
                  <a:lnTo>
                    <a:pt x="93" y="61"/>
                  </a:lnTo>
                  <a:lnTo>
                    <a:pt x="99" y="41"/>
                  </a:lnTo>
                  <a:lnTo>
                    <a:pt x="73" y="38"/>
                  </a:lnTo>
                  <a:close/>
                  <a:moveTo>
                    <a:pt x="79" y="47"/>
                  </a:moveTo>
                  <a:lnTo>
                    <a:pt x="79" y="4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3" name="Freeform 592"/>
            <p:cNvSpPr>
              <a:spLocks/>
            </p:cNvSpPr>
            <p:nvPr/>
          </p:nvSpPr>
          <p:spPr bwMode="auto">
            <a:xfrm>
              <a:off x="5768176" y="982734"/>
              <a:ext cx="150727" cy="78378"/>
            </a:xfrm>
            <a:custGeom>
              <a:avLst/>
              <a:gdLst>
                <a:gd name="T0" fmla="*/ 2147483647 w 50"/>
                <a:gd name="T1" fmla="*/ 2147483647 h 26"/>
                <a:gd name="T2" fmla="*/ 2147483647 w 50"/>
                <a:gd name="T3" fmla="*/ 2147483647 h 26"/>
                <a:gd name="T4" fmla="*/ 2147483647 w 50"/>
                <a:gd name="T5" fmla="*/ 2147483647 h 26"/>
                <a:gd name="T6" fmla="*/ 2147483647 w 50"/>
                <a:gd name="T7" fmla="*/ 2147483647 h 26"/>
                <a:gd name="T8" fmla="*/ 2147483647 w 50"/>
                <a:gd name="T9" fmla="*/ 2147483647 h 26"/>
                <a:gd name="T10" fmla="*/ 2147483647 w 50"/>
                <a:gd name="T11" fmla="*/ 2147483647 h 26"/>
                <a:gd name="T12" fmla="*/ 2147483647 w 50"/>
                <a:gd name="T13" fmla="*/ 2147483647 h 26"/>
                <a:gd name="T14" fmla="*/ 2147483647 w 50"/>
                <a:gd name="T15" fmla="*/ 2147483647 h 26"/>
                <a:gd name="T16" fmla="*/ 2147483647 w 50"/>
                <a:gd name="T17" fmla="*/ 2147483647 h 26"/>
                <a:gd name="T18" fmla="*/ 2147483647 w 50"/>
                <a:gd name="T19" fmla="*/ 2147483647 h 26"/>
                <a:gd name="T20" fmla="*/ 2147483647 w 50"/>
                <a:gd name="T21" fmla="*/ 0 h 26"/>
                <a:gd name="T22" fmla="*/ 2147483647 w 50"/>
                <a:gd name="T23" fmla="*/ 0 h 26"/>
                <a:gd name="T24" fmla="*/ 2147483647 w 50"/>
                <a:gd name="T25" fmla="*/ 0 h 26"/>
                <a:gd name="T26" fmla="*/ 2147483647 w 50"/>
                <a:gd name="T27" fmla="*/ 0 h 26"/>
                <a:gd name="T28" fmla="*/ 2147483647 w 50"/>
                <a:gd name="T29" fmla="*/ 2147483647 h 26"/>
                <a:gd name="T30" fmla="*/ 2147483647 w 50"/>
                <a:gd name="T31" fmla="*/ 2147483647 h 26"/>
                <a:gd name="T32" fmla="*/ 2147483647 w 50"/>
                <a:gd name="T33" fmla="*/ 2147483647 h 26"/>
                <a:gd name="T34" fmla="*/ 2147483647 w 50"/>
                <a:gd name="T35" fmla="*/ 2147483647 h 26"/>
                <a:gd name="T36" fmla="*/ 2147483647 w 50"/>
                <a:gd name="T37" fmla="*/ 2147483647 h 26"/>
                <a:gd name="T38" fmla="*/ 2147483647 w 50"/>
                <a:gd name="T39" fmla="*/ 2147483647 h 26"/>
                <a:gd name="T40" fmla="*/ 2147483647 w 50"/>
                <a:gd name="T41" fmla="*/ 2147483647 h 26"/>
                <a:gd name="T42" fmla="*/ 2147483647 w 50"/>
                <a:gd name="T43" fmla="*/ 2147483647 h 26"/>
                <a:gd name="T44" fmla="*/ 2147483647 w 50"/>
                <a:gd name="T45" fmla="*/ 2147483647 h 26"/>
                <a:gd name="T46" fmla="*/ 2147483647 w 50"/>
                <a:gd name="T47" fmla="*/ 2147483647 h 26"/>
                <a:gd name="T48" fmla="*/ 2147483647 w 50"/>
                <a:gd name="T49" fmla="*/ 2147483647 h 26"/>
                <a:gd name="T50" fmla="*/ 0 w 50"/>
                <a:gd name="T51" fmla="*/ 2147483647 h 26"/>
                <a:gd name="T52" fmla="*/ 0 w 50"/>
                <a:gd name="T53" fmla="*/ 2147483647 h 26"/>
                <a:gd name="T54" fmla="*/ 2147483647 w 50"/>
                <a:gd name="T55" fmla="*/ 2147483647 h 26"/>
                <a:gd name="T56" fmla="*/ 2147483647 w 50"/>
                <a:gd name="T57" fmla="*/ 2147483647 h 2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0"/>
                <a:gd name="T88" fmla="*/ 0 h 26"/>
                <a:gd name="T89" fmla="*/ 50 w 50"/>
                <a:gd name="T90" fmla="*/ 26 h 2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0" h="26">
                  <a:moveTo>
                    <a:pt x="9" y="14"/>
                  </a:moveTo>
                  <a:lnTo>
                    <a:pt x="9" y="14"/>
                  </a:lnTo>
                  <a:lnTo>
                    <a:pt x="18" y="17"/>
                  </a:lnTo>
                  <a:lnTo>
                    <a:pt x="29" y="23"/>
                  </a:lnTo>
                  <a:lnTo>
                    <a:pt x="38" y="26"/>
                  </a:lnTo>
                  <a:lnTo>
                    <a:pt x="44" y="26"/>
                  </a:lnTo>
                  <a:lnTo>
                    <a:pt x="47" y="23"/>
                  </a:lnTo>
                  <a:lnTo>
                    <a:pt x="50" y="14"/>
                  </a:lnTo>
                  <a:lnTo>
                    <a:pt x="50" y="6"/>
                  </a:lnTo>
                  <a:lnTo>
                    <a:pt x="47" y="0"/>
                  </a:lnTo>
                  <a:lnTo>
                    <a:pt x="44" y="0"/>
                  </a:lnTo>
                  <a:lnTo>
                    <a:pt x="41" y="0"/>
                  </a:lnTo>
                  <a:lnTo>
                    <a:pt x="38" y="6"/>
                  </a:lnTo>
                  <a:lnTo>
                    <a:pt x="35" y="9"/>
                  </a:lnTo>
                  <a:lnTo>
                    <a:pt x="32" y="12"/>
                  </a:lnTo>
                  <a:lnTo>
                    <a:pt x="23" y="9"/>
                  </a:lnTo>
                  <a:lnTo>
                    <a:pt x="15" y="3"/>
                  </a:lnTo>
                  <a:lnTo>
                    <a:pt x="6" y="3"/>
                  </a:lnTo>
                  <a:lnTo>
                    <a:pt x="3" y="6"/>
                  </a:lnTo>
                  <a:lnTo>
                    <a:pt x="0" y="17"/>
                  </a:lnTo>
                  <a:lnTo>
                    <a:pt x="9"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34" name="Freeform 249"/>
          <p:cNvSpPr>
            <a:spLocks noEditPoints="1"/>
          </p:cNvSpPr>
          <p:nvPr/>
        </p:nvSpPr>
        <p:spPr bwMode="auto">
          <a:xfrm flipH="1">
            <a:off x="7485063" y="5029200"/>
            <a:ext cx="422275" cy="833438"/>
          </a:xfrm>
          <a:custGeom>
            <a:avLst/>
            <a:gdLst>
              <a:gd name="T0" fmla="*/ 942527 w 340"/>
              <a:gd name="T1" fmla="*/ 1595478 h 694"/>
              <a:gd name="T2" fmla="*/ 851900 w 340"/>
              <a:gd name="T3" fmla="*/ 1335609 h 694"/>
              <a:gd name="T4" fmla="*/ 870025 w 340"/>
              <a:gd name="T5" fmla="*/ 1063652 h 694"/>
              <a:gd name="T6" fmla="*/ 912318 w 340"/>
              <a:gd name="T7" fmla="*/ 1154304 h 694"/>
              <a:gd name="T8" fmla="*/ 954611 w 340"/>
              <a:gd name="T9" fmla="*/ 1269130 h 694"/>
              <a:gd name="T10" fmla="*/ 978778 w 340"/>
              <a:gd name="T11" fmla="*/ 1263087 h 694"/>
              <a:gd name="T12" fmla="*/ 948569 w 340"/>
              <a:gd name="T13" fmla="*/ 1244956 h 694"/>
              <a:gd name="T14" fmla="*/ 984820 w 340"/>
              <a:gd name="T15" fmla="*/ 1244956 h 694"/>
              <a:gd name="T16" fmla="*/ 996904 w 340"/>
              <a:gd name="T17" fmla="*/ 1226826 h 694"/>
              <a:gd name="T18" fmla="*/ 1002946 w 340"/>
              <a:gd name="T19" fmla="*/ 1202652 h 694"/>
              <a:gd name="T20" fmla="*/ 1002946 w 340"/>
              <a:gd name="T21" fmla="*/ 1172435 h 694"/>
              <a:gd name="T22" fmla="*/ 1008987 w 340"/>
              <a:gd name="T23" fmla="*/ 1136174 h 694"/>
              <a:gd name="T24" fmla="*/ 984820 w 340"/>
              <a:gd name="T25" fmla="*/ 1003217 h 694"/>
              <a:gd name="T26" fmla="*/ 954611 w 340"/>
              <a:gd name="T27" fmla="*/ 815870 h 694"/>
              <a:gd name="T28" fmla="*/ 924402 w 340"/>
              <a:gd name="T29" fmla="*/ 707087 h 694"/>
              <a:gd name="T30" fmla="*/ 791481 w 340"/>
              <a:gd name="T31" fmla="*/ 368652 h 694"/>
              <a:gd name="T32" fmla="*/ 712937 w 340"/>
              <a:gd name="T33" fmla="*/ 265913 h 694"/>
              <a:gd name="T34" fmla="*/ 737105 w 340"/>
              <a:gd name="T35" fmla="*/ 72522 h 694"/>
              <a:gd name="T36" fmla="*/ 628351 w 340"/>
              <a:gd name="T37" fmla="*/ 0 h 694"/>
              <a:gd name="T38" fmla="*/ 507515 w 340"/>
              <a:gd name="T39" fmla="*/ 18130 h 694"/>
              <a:gd name="T40" fmla="*/ 501473 w 340"/>
              <a:gd name="T41" fmla="*/ 72522 h 694"/>
              <a:gd name="T42" fmla="*/ 489389 w 340"/>
              <a:gd name="T43" fmla="*/ 163174 h 694"/>
              <a:gd name="T44" fmla="*/ 495431 w 340"/>
              <a:gd name="T45" fmla="*/ 247783 h 694"/>
              <a:gd name="T46" fmla="*/ 507515 w 340"/>
              <a:gd name="T47" fmla="*/ 284043 h 694"/>
              <a:gd name="T48" fmla="*/ 567933 w 340"/>
              <a:gd name="T49" fmla="*/ 314261 h 694"/>
              <a:gd name="T50" fmla="*/ 573975 w 340"/>
              <a:gd name="T51" fmla="*/ 386783 h 694"/>
              <a:gd name="T52" fmla="*/ 549808 w 340"/>
              <a:gd name="T53" fmla="*/ 423044 h 694"/>
              <a:gd name="T54" fmla="*/ 501473 w 340"/>
              <a:gd name="T55" fmla="*/ 622478 h 694"/>
              <a:gd name="T56" fmla="*/ 471264 w 340"/>
              <a:gd name="T57" fmla="*/ 858174 h 694"/>
              <a:gd name="T58" fmla="*/ 435013 w 340"/>
              <a:gd name="T59" fmla="*/ 930696 h 694"/>
              <a:gd name="T60" fmla="*/ 326259 w 340"/>
              <a:gd name="T61" fmla="*/ 1063652 h 694"/>
              <a:gd name="T62" fmla="*/ 96669 w 340"/>
              <a:gd name="T63" fmla="*/ 1087826 h 694"/>
              <a:gd name="T64" fmla="*/ 374594 w 340"/>
              <a:gd name="T65" fmla="*/ 1583392 h 694"/>
              <a:gd name="T66" fmla="*/ 314176 w 340"/>
              <a:gd name="T67" fmla="*/ 1722391 h 694"/>
              <a:gd name="T68" fmla="*/ 235632 w 340"/>
              <a:gd name="T69" fmla="*/ 1825131 h 694"/>
              <a:gd name="T70" fmla="*/ 108753 w 340"/>
              <a:gd name="T71" fmla="*/ 1964131 h 694"/>
              <a:gd name="T72" fmla="*/ 18126 w 340"/>
              <a:gd name="T73" fmla="*/ 1964131 h 694"/>
              <a:gd name="T74" fmla="*/ 151046 w 340"/>
              <a:gd name="T75" fmla="*/ 2054783 h 694"/>
              <a:gd name="T76" fmla="*/ 247715 w 340"/>
              <a:gd name="T77" fmla="*/ 2078957 h 694"/>
              <a:gd name="T78" fmla="*/ 332301 w 340"/>
              <a:gd name="T79" fmla="*/ 2042696 h 694"/>
              <a:gd name="T80" fmla="*/ 392720 w 340"/>
              <a:gd name="T81" fmla="*/ 1933913 h 694"/>
              <a:gd name="T82" fmla="*/ 495431 w 340"/>
              <a:gd name="T83" fmla="*/ 1788870 h 694"/>
              <a:gd name="T84" fmla="*/ 731063 w 340"/>
              <a:gd name="T85" fmla="*/ 1746565 h 694"/>
              <a:gd name="T86" fmla="*/ 803565 w 340"/>
              <a:gd name="T87" fmla="*/ 1970174 h 694"/>
              <a:gd name="T88" fmla="*/ 694812 w 340"/>
              <a:gd name="T89" fmla="*/ 2024565 h 694"/>
              <a:gd name="T90" fmla="*/ 682728 w 340"/>
              <a:gd name="T91" fmla="*/ 2060826 h 694"/>
              <a:gd name="T92" fmla="*/ 851900 w 340"/>
              <a:gd name="T93" fmla="*/ 2060826 h 694"/>
              <a:gd name="T94" fmla="*/ 1015029 w 340"/>
              <a:gd name="T95" fmla="*/ 2060826 h 694"/>
              <a:gd name="T96" fmla="*/ 453138 w 340"/>
              <a:gd name="T97" fmla="*/ 1166391 h 694"/>
              <a:gd name="T98" fmla="*/ 416887 w 340"/>
              <a:gd name="T99" fmla="*/ 1093870 h 694"/>
              <a:gd name="T100" fmla="*/ 314176 w 340"/>
              <a:gd name="T101" fmla="*/ 1099913 h 694"/>
              <a:gd name="T102" fmla="*/ 332301 w 340"/>
              <a:gd name="T103" fmla="*/ 1105957 h 694"/>
              <a:gd name="T104" fmla="*/ 350427 w 340"/>
              <a:gd name="T105" fmla="*/ 1118043 h 694"/>
              <a:gd name="T106" fmla="*/ 380636 w 340"/>
              <a:gd name="T107" fmla="*/ 1130130 h 694"/>
              <a:gd name="T108" fmla="*/ 404803 w 340"/>
              <a:gd name="T109" fmla="*/ 1130130 h 69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40"/>
              <a:gd name="T166" fmla="*/ 0 h 694"/>
              <a:gd name="T167" fmla="*/ 340 w 340"/>
              <a:gd name="T168" fmla="*/ 694 h 69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40" h="694">
                <a:moveTo>
                  <a:pt x="334" y="658"/>
                </a:moveTo>
                <a:lnTo>
                  <a:pt x="340" y="654"/>
                </a:lnTo>
                <a:lnTo>
                  <a:pt x="330" y="598"/>
                </a:lnTo>
                <a:lnTo>
                  <a:pt x="322" y="562"/>
                </a:lnTo>
                <a:lnTo>
                  <a:pt x="312" y="528"/>
                </a:lnTo>
                <a:lnTo>
                  <a:pt x="292" y="478"/>
                </a:lnTo>
                <a:lnTo>
                  <a:pt x="290" y="464"/>
                </a:lnTo>
                <a:lnTo>
                  <a:pt x="288" y="456"/>
                </a:lnTo>
                <a:lnTo>
                  <a:pt x="282" y="442"/>
                </a:lnTo>
                <a:lnTo>
                  <a:pt x="282" y="432"/>
                </a:lnTo>
                <a:lnTo>
                  <a:pt x="280" y="418"/>
                </a:lnTo>
                <a:lnTo>
                  <a:pt x="276" y="406"/>
                </a:lnTo>
                <a:lnTo>
                  <a:pt x="284" y="404"/>
                </a:lnTo>
                <a:lnTo>
                  <a:pt x="288" y="352"/>
                </a:lnTo>
                <a:lnTo>
                  <a:pt x="290" y="358"/>
                </a:lnTo>
                <a:lnTo>
                  <a:pt x="292" y="382"/>
                </a:lnTo>
                <a:lnTo>
                  <a:pt x="302" y="382"/>
                </a:lnTo>
                <a:lnTo>
                  <a:pt x="300" y="392"/>
                </a:lnTo>
                <a:lnTo>
                  <a:pt x="300" y="398"/>
                </a:lnTo>
                <a:lnTo>
                  <a:pt x="302" y="402"/>
                </a:lnTo>
                <a:lnTo>
                  <a:pt x="306" y="416"/>
                </a:lnTo>
                <a:lnTo>
                  <a:pt x="316" y="420"/>
                </a:lnTo>
                <a:lnTo>
                  <a:pt x="320" y="420"/>
                </a:lnTo>
                <a:lnTo>
                  <a:pt x="322" y="420"/>
                </a:lnTo>
                <a:lnTo>
                  <a:pt x="324" y="418"/>
                </a:lnTo>
                <a:lnTo>
                  <a:pt x="320" y="416"/>
                </a:lnTo>
                <a:lnTo>
                  <a:pt x="316" y="414"/>
                </a:lnTo>
                <a:lnTo>
                  <a:pt x="314" y="414"/>
                </a:lnTo>
                <a:lnTo>
                  <a:pt x="314" y="412"/>
                </a:lnTo>
                <a:lnTo>
                  <a:pt x="312" y="410"/>
                </a:lnTo>
                <a:lnTo>
                  <a:pt x="316" y="412"/>
                </a:lnTo>
                <a:lnTo>
                  <a:pt x="320" y="416"/>
                </a:lnTo>
                <a:lnTo>
                  <a:pt x="322" y="414"/>
                </a:lnTo>
                <a:lnTo>
                  <a:pt x="326" y="412"/>
                </a:lnTo>
                <a:lnTo>
                  <a:pt x="326" y="410"/>
                </a:lnTo>
                <a:lnTo>
                  <a:pt x="326" y="408"/>
                </a:lnTo>
                <a:lnTo>
                  <a:pt x="328" y="408"/>
                </a:lnTo>
                <a:lnTo>
                  <a:pt x="330" y="406"/>
                </a:lnTo>
                <a:lnTo>
                  <a:pt x="332" y="404"/>
                </a:lnTo>
                <a:lnTo>
                  <a:pt x="332" y="400"/>
                </a:lnTo>
                <a:lnTo>
                  <a:pt x="330" y="398"/>
                </a:lnTo>
                <a:lnTo>
                  <a:pt x="332" y="398"/>
                </a:lnTo>
                <a:lnTo>
                  <a:pt x="334" y="396"/>
                </a:lnTo>
                <a:lnTo>
                  <a:pt x="334" y="394"/>
                </a:lnTo>
                <a:lnTo>
                  <a:pt x="334" y="392"/>
                </a:lnTo>
                <a:lnTo>
                  <a:pt x="332" y="388"/>
                </a:lnTo>
                <a:lnTo>
                  <a:pt x="330" y="386"/>
                </a:lnTo>
                <a:lnTo>
                  <a:pt x="330" y="384"/>
                </a:lnTo>
                <a:lnTo>
                  <a:pt x="328" y="378"/>
                </a:lnTo>
                <a:lnTo>
                  <a:pt x="334" y="376"/>
                </a:lnTo>
                <a:lnTo>
                  <a:pt x="336" y="374"/>
                </a:lnTo>
                <a:lnTo>
                  <a:pt x="336" y="370"/>
                </a:lnTo>
                <a:lnTo>
                  <a:pt x="334" y="358"/>
                </a:lnTo>
                <a:lnTo>
                  <a:pt x="330" y="344"/>
                </a:lnTo>
                <a:lnTo>
                  <a:pt x="326" y="336"/>
                </a:lnTo>
                <a:lnTo>
                  <a:pt x="326" y="332"/>
                </a:lnTo>
                <a:lnTo>
                  <a:pt x="324" y="328"/>
                </a:lnTo>
                <a:lnTo>
                  <a:pt x="324" y="316"/>
                </a:lnTo>
                <a:lnTo>
                  <a:pt x="322" y="292"/>
                </a:lnTo>
                <a:lnTo>
                  <a:pt x="318" y="278"/>
                </a:lnTo>
                <a:lnTo>
                  <a:pt x="316" y="270"/>
                </a:lnTo>
                <a:lnTo>
                  <a:pt x="314" y="260"/>
                </a:lnTo>
                <a:lnTo>
                  <a:pt x="312" y="250"/>
                </a:lnTo>
                <a:lnTo>
                  <a:pt x="312" y="246"/>
                </a:lnTo>
                <a:lnTo>
                  <a:pt x="310" y="242"/>
                </a:lnTo>
                <a:lnTo>
                  <a:pt x="306" y="234"/>
                </a:lnTo>
                <a:lnTo>
                  <a:pt x="292" y="172"/>
                </a:lnTo>
                <a:lnTo>
                  <a:pt x="284" y="158"/>
                </a:lnTo>
                <a:lnTo>
                  <a:pt x="274" y="142"/>
                </a:lnTo>
                <a:lnTo>
                  <a:pt x="268" y="130"/>
                </a:lnTo>
                <a:lnTo>
                  <a:pt x="262" y="122"/>
                </a:lnTo>
                <a:lnTo>
                  <a:pt x="252" y="110"/>
                </a:lnTo>
                <a:lnTo>
                  <a:pt x="242" y="98"/>
                </a:lnTo>
                <a:lnTo>
                  <a:pt x="240" y="92"/>
                </a:lnTo>
                <a:lnTo>
                  <a:pt x="238" y="88"/>
                </a:lnTo>
                <a:lnTo>
                  <a:pt x="236" y="88"/>
                </a:lnTo>
                <a:lnTo>
                  <a:pt x="238" y="84"/>
                </a:lnTo>
                <a:lnTo>
                  <a:pt x="242" y="66"/>
                </a:lnTo>
                <a:lnTo>
                  <a:pt x="244" y="44"/>
                </a:lnTo>
                <a:lnTo>
                  <a:pt x="244" y="34"/>
                </a:lnTo>
                <a:lnTo>
                  <a:pt x="244" y="24"/>
                </a:lnTo>
                <a:lnTo>
                  <a:pt x="240" y="18"/>
                </a:lnTo>
                <a:lnTo>
                  <a:pt x="234" y="12"/>
                </a:lnTo>
                <a:lnTo>
                  <a:pt x="226" y="6"/>
                </a:lnTo>
                <a:lnTo>
                  <a:pt x="220" y="4"/>
                </a:lnTo>
                <a:lnTo>
                  <a:pt x="208" y="0"/>
                </a:lnTo>
                <a:lnTo>
                  <a:pt x="202" y="2"/>
                </a:lnTo>
                <a:lnTo>
                  <a:pt x="196" y="2"/>
                </a:lnTo>
                <a:lnTo>
                  <a:pt x="190" y="4"/>
                </a:lnTo>
                <a:lnTo>
                  <a:pt x="182" y="4"/>
                </a:lnTo>
                <a:lnTo>
                  <a:pt x="174" y="6"/>
                </a:lnTo>
                <a:lnTo>
                  <a:pt x="168" y="6"/>
                </a:lnTo>
                <a:lnTo>
                  <a:pt x="164" y="10"/>
                </a:lnTo>
                <a:lnTo>
                  <a:pt x="162" y="12"/>
                </a:lnTo>
                <a:lnTo>
                  <a:pt x="162" y="18"/>
                </a:lnTo>
                <a:lnTo>
                  <a:pt x="164" y="24"/>
                </a:lnTo>
                <a:lnTo>
                  <a:pt x="166" y="24"/>
                </a:lnTo>
                <a:lnTo>
                  <a:pt x="164" y="30"/>
                </a:lnTo>
                <a:lnTo>
                  <a:pt x="162" y="40"/>
                </a:lnTo>
                <a:lnTo>
                  <a:pt x="160" y="46"/>
                </a:lnTo>
                <a:lnTo>
                  <a:pt x="160" y="48"/>
                </a:lnTo>
                <a:lnTo>
                  <a:pt x="162" y="54"/>
                </a:lnTo>
                <a:lnTo>
                  <a:pt x="156" y="68"/>
                </a:lnTo>
                <a:lnTo>
                  <a:pt x="158" y="68"/>
                </a:lnTo>
                <a:lnTo>
                  <a:pt x="166" y="72"/>
                </a:lnTo>
                <a:lnTo>
                  <a:pt x="164" y="78"/>
                </a:lnTo>
                <a:lnTo>
                  <a:pt x="166" y="80"/>
                </a:lnTo>
                <a:lnTo>
                  <a:pt x="164" y="82"/>
                </a:lnTo>
                <a:lnTo>
                  <a:pt x="164" y="84"/>
                </a:lnTo>
                <a:lnTo>
                  <a:pt x="166" y="86"/>
                </a:lnTo>
                <a:lnTo>
                  <a:pt x="168" y="88"/>
                </a:lnTo>
                <a:lnTo>
                  <a:pt x="168" y="90"/>
                </a:lnTo>
                <a:lnTo>
                  <a:pt x="168" y="94"/>
                </a:lnTo>
                <a:lnTo>
                  <a:pt x="166" y="98"/>
                </a:lnTo>
                <a:lnTo>
                  <a:pt x="168" y="100"/>
                </a:lnTo>
                <a:lnTo>
                  <a:pt x="170" y="102"/>
                </a:lnTo>
                <a:lnTo>
                  <a:pt x="176" y="104"/>
                </a:lnTo>
                <a:lnTo>
                  <a:pt x="182" y="104"/>
                </a:lnTo>
                <a:lnTo>
                  <a:pt x="188" y="104"/>
                </a:lnTo>
                <a:lnTo>
                  <a:pt x="192" y="106"/>
                </a:lnTo>
                <a:lnTo>
                  <a:pt x="194" y="114"/>
                </a:lnTo>
                <a:lnTo>
                  <a:pt x="192" y="116"/>
                </a:lnTo>
                <a:lnTo>
                  <a:pt x="188" y="124"/>
                </a:lnTo>
                <a:lnTo>
                  <a:pt x="190" y="128"/>
                </a:lnTo>
                <a:lnTo>
                  <a:pt x="188" y="130"/>
                </a:lnTo>
                <a:lnTo>
                  <a:pt x="190" y="128"/>
                </a:lnTo>
                <a:lnTo>
                  <a:pt x="190" y="130"/>
                </a:lnTo>
                <a:lnTo>
                  <a:pt x="186" y="132"/>
                </a:lnTo>
                <a:lnTo>
                  <a:pt x="184" y="136"/>
                </a:lnTo>
                <a:lnTo>
                  <a:pt x="182" y="140"/>
                </a:lnTo>
                <a:lnTo>
                  <a:pt x="182" y="144"/>
                </a:lnTo>
                <a:lnTo>
                  <a:pt x="176" y="162"/>
                </a:lnTo>
                <a:lnTo>
                  <a:pt x="168" y="188"/>
                </a:lnTo>
                <a:lnTo>
                  <a:pt x="166" y="206"/>
                </a:lnTo>
                <a:lnTo>
                  <a:pt x="164" y="228"/>
                </a:lnTo>
                <a:lnTo>
                  <a:pt x="164" y="266"/>
                </a:lnTo>
                <a:lnTo>
                  <a:pt x="158" y="280"/>
                </a:lnTo>
                <a:lnTo>
                  <a:pt x="156" y="284"/>
                </a:lnTo>
                <a:lnTo>
                  <a:pt x="152" y="288"/>
                </a:lnTo>
                <a:lnTo>
                  <a:pt x="150" y="290"/>
                </a:lnTo>
                <a:lnTo>
                  <a:pt x="148" y="294"/>
                </a:lnTo>
                <a:lnTo>
                  <a:pt x="146" y="304"/>
                </a:lnTo>
                <a:lnTo>
                  <a:pt x="144" y="308"/>
                </a:lnTo>
                <a:lnTo>
                  <a:pt x="118" y="336"/>
                </a:lnTo>
                <a:lnTo>
                  <a:pt x="120" y="340"/>
                </a:lnTo>
                <a:lnTo>
                  <a:pt x="110" y="346"/>
                </a:lnTo>
                <a:lnTo>
                  <a:pt x="108" y="352"/>
                </a:lnTo>
                <a:lnTo>
                  <a:pt x="104" y="352"/>
                </a:lnTo>
                <a:lnTo>
                  <a:pt x="100" y="354"/>
                </a:lnTo>
                <a:lnTo>
                  <a:pt x="96" y="362"/>
                </a:lnTo>
                <a:lnTo>
                  <a:pt x="94" y="368"/>
                </a:lnTo>
                <a:lnTo>
                  <a:pt x="42" y="350"/>
                </a:lnTo>
                <a:lnTo>
                  <a:pt x="32" y="360"/>
                </a:lnTo>
                <a:lnTo>
                  <a:pt x="2" y="462"/>
                </a:lnTo>
                <a:lnTo>
                  <a:pt x="128" y="506"/>
                </a:lnTo>
                <a:lnTo>
                  <a:pt x="126" y="512"/>
                </a:lnTo>
                <a:lnTo>
                  <a:pt x="124" y="518"/>
                </a:lnTo>
                <a:lnTo>
                  <a:pt x="124" y="524"/>
                </a:lnTo>
                <a:lnTo>
                  <a:pt x="120" y="532"/>
                </a:lnTo>
                <a:lnTo>
                  <a:pt x="116" y="544"/>
                </a:lnTo>
                <a:lnTo>
                  <a:pt x="114" y="558"/>
                </a:lnTo>
                <a:lnTo>
                  <a:pt x="114" y="568"/>
                </a:lnTo>
                <a:lnTo>
                  <a:pt x="104" y="570"/>
                </a:lnTo>
                <a:lnTo>
                  <a:pt x="98" y="574"/>
                </a:lnTo>
                <a:lnTo>
                  <a:pt x="94" y="576"/>
                </a:lnTo>
                <a:lnTo>
                  <a:pt x="86" y="590"/>
                </a:lnTo>
                <a:lnTo>
                  <a:pt x="82" y="598"/>
                </a:lnTo>
                <a:lnTo>
                  <a:pt x="78" y="604"/>
                </a:lnTo>
                <a:lnTo>
                  <a:pt x="66" y="616"/>
                </a:lnTo>
                <a:lnTo>
                  <a:pt x="60" y="624"/>
                </a:lnTo>
                <a:lnTo>
                  <a:pt x="54" y="636"/>
                </a:lnTo>
                <a:lnTo>
                  <a:pt x="62" y="646"/>
                </a:lnTo>
                <a:lnTo>
                  <a:pt x="52" y="648"/>
                </a:lnTo>
                <a:lnTo>
                  <a:pt x="36" y="650"/>
                </a:lnTo>
                <a:lnTo>
                  <a:pt x="30" y="650"/>
                </a:lnTo>
                <a:lnTo>
                  <a:pt x="24" y="648"/>
                </a:lnTo>
                <a:lnTo>
                  <a:pt x="16" y="646"/>
                </a:lnTo>
                <a:lnTo>
                  <a:pt x="10" y="646"/>
                </a:lnTo>
                <a:lnTo>
                  <a:pt x="6" y="650"/>
                </a:lnTo>
                <a:lnTo>
                  <a:pt x="0" y="654"/>
                </a:lnTo>
                <a:lnTo>
                  <a:pt x="12" y="664"/>
                </a:lnTo>
                <a:lnTo>
                  <a:pt x="24" y="672"/>
                </a:lnTo>
                <a:lnTo>
                  <a:pt x="36" y="678"/>
                </a:lnTo>
                <a:lnTo>
                  <a:pt x="50" y="680"/>
                </a:lnTo>
                <a:lnTo>
                  <a:pt x="60" y="682"/>
                </a:lnTo>
                <a:lnTo>
                  <a:pt x="74" y="682"/>
                </a:lnTo>
                <a:lnTo>
                  <a:pt x="78" y="684"/>
                </a:lnTo>
                <a:lnTo>
                  <a:pt x="78" y="686"/>
                </a:lnTo>
                <a:lnTo>
                  <a:pt x="82" y="688"/>
                </a:lnTo>
                <a:lnTo>
                  <a:pt x="88" y="692"/>
                </a:lnTo>
                <a:lnTo>
                  <a:pt x="94" y="694"/>
                </a:lnTo>
                <a:lnTo>
                  <a:pt x="108" y="694"/>
                </a:lnTo>
                <a:lnTo>
                  <a:pt x="114" y="680"/>
                </a:lnTo>
                <a:lnTo>
                  <a:pt x="110" y="676"/>
                </a:lnTo>
                <a:lnTo>
                  <a:pt x="112" y="674"/>
                </a:lnTo>
                <a:lnTo>
                  <a:pt x="114" y="668"/>
                </a:lnTo>
                <a:lnTo>
                  <a:pt x="114" y="660"/>
                </a:lnTo>
                <a:lnTo>
                  <a:pt x="124" y="650"/>
                </a:lnTo>
                <a:lnTo>
                  <a:pt x="130" y="640"/>
                </a:lnTo>
                <a:lnTo>
                  <a:pt x="134" y="634"/>
                </a:lnTo>
                <a:lnTo>
                  <a:pt x="134" y="626"/>
                </a:lnTo>
                <a:lnTo>
                  <a:pt x="146" y="612"/>
                </a:lnTo>
                <a:lnTo>
                  <a:pt x="164" y="592"/>
                </a:lnTo>
                <a:lnTo>
                  <a:pt x="178" y="572"/>
                </a:lnTo>
                <a:lnTo>
                  <a:pt x="192" y="546"/>
                </a:lnTo>
                <a:lnTo>
                  <a:pt x="214" y="496"/>
                </a:lnTo>
                <a:lnTo>
                  <a:pt x="230" y="542"/>
                </a:lnTo>
                <a:lnTo>
                  <a:pt x="242" y="578"/>
                </a:lnTo>
                <a:lnTo>
                  <a:pt x="252" y="602"/>
                </a:lnTo>
                <a:lnTo>
                  <a:pt x="260" y="618"/>
                </a:lnTo>
                <a:lnTo>
                  <a:pt x="264" y="624"/>
                </a:lnTo>
                <a:lnTo>
                  <a:pt x="270" y="630"/>
                </a:lnTo>
                <a:lnTo>
                  <a:pt x="266" y="652"/>
                </a:lnTo>
                <a:lnTo>
                  <a:pt x="262" y="658"/>
                </a:lnTo>
                <a:lnTo>
                  <a:pt x="258" y="662"/>
                </a:lnTo>
                <a:lnTo>
                  <a:pt x="256" y="664"/>
                </a:lnTo>
                <a:lnTo>
                  <a:pt x="252" y="666"/>
                </a:lnTo>
                <a:lnTo>
                  <a:pt x="230" y="670"/>
                </a:lnTo>
                <a:lnTo>
                  <a:pt x="226" y="674"/>
                </a:lnTo>
                <a:lnTo>
                  <a:pt x="222" y="676"/>
                </a:lnTo>
                <a:lnTo>
                  <a:pt x="222" y="678"/>
                </a:lnTo>
                <a:lnTo>
                  <a:pt x="224" y="680"/>
                </a:lnTo>
                <a:lnTo>
                  <a:pt x="226" y="682"/>
                </a:lnTo>
                <a:lnTo>
                  <a:pt x="232" y="684"/>
                </a:lnTo>
                <a:lnTo>
                  <a:pt x="244" y="684"/>
                </a:lnTo>
                <a:lnTo>
                  <a:pt x="266" y="686"/>
                </a:lnTo>
                <a:lnTo>
                  <a:pt x="274" y="684"/>
                </a:lnTo>
                <a:lnTo>
                  <a:pt x="282" y="682"/>
                </a:lnTo>
                <a:lnTo>
                  <a:pt x="300" y="678"/>
                </a:lnTo>
                <a:lnTo>
                  <a:pt x="302" y="684"/>
                </a:lnTo>
                <a:lnTo>
                  <a:pt x="328" y="684"/>
                </a:lnTo>
                <a:lnTo>
                  <a:pt x="336" y="684"/>
                </a:lnTo>
                <a:lnTo>
                  <a:pt x="336" y="682"/>
                </a:lnTo>
                <a:lnTo>
                  <a:pt x="336" y="668"/>
                </a:lnTo>
                <a:lnTo>
                  <a:pt x="334" y="658"/>
                </a:lnTo>
                <a:close/>
                <a:moveTo>
                  <a:pt x="140" y="356"/>
                </a:moveTo>
                <a:lnTo>
                  <a:pt x="146" y="360"/>
                </a:lnTo>
                <a:lnTo>
                  <a:pt x="156" y="346"/>
                </a:lnTo>
                <a:lnTo>
                  <a:pt x="150" y="386"/>
                </a:lnTo>
                <a:lnTo>
                  <a:pt x="136" y="382"/>
                </a:lnTo>
                <a:lnTo>
                  <a:pt x="140" y="368"/>
                </a:lnTo>
                <a:lnTo>
                  <a:pt x="138" y="364"/>
                </a:lnTo>
                <a:lnTo>
                  <a:pt x="138" y="362"/>
                </a:lnTo>
                <a:lnTo>
                  <a:pt x="140" y="356"/>
                </a:lnTo>
                <a:close/>
                <a:moveTo>
                  <a:pt x="100" y="362"/>
                </a:moveTo>
                <a:lnTo>
                  <a:pt x="100" y="362"/>
                </a:lnTo>
                <a:lnTo>
                  <a:pt x="106" y="360"/>
                </a:lnTo>
                <a:lnTo>
                  <a:pt x="104" y="364"/>
                </a:lnTo>
                <a:lnTo>
                  <a:pt x="102" y="368"/>
                </a:lnTo>
                <a:lnTo>
                  <a:pt x="102" y="370"/>
                </a:lnTo>
                <a:lnTo>
                  <a:pt x="106" y="368"/>
                </a:lnTo>
                <a:lnTo>
                  <a:pt x="110" y="366"/>
                </a:lnTo>
                <a:lnTo>
                  <a:pt x="112" y="368"/>
                </a:lnTo>
                <a:lnTo>
                  <a:pt x="114" y="370"/>
                </a:lnTo>
                <a:lnTo>
                  <a:pt x="116" y="368"/>
                </a:lnTo>
                <a:lnTo>
                  <a:pt x="116" y="370"/>
                </a:lnTo>
                <a:lnTo>
                  <a:pt x="118" y="372"/>
                </a:lnTo>
                <a:lnTo>
                  <a:pt x="122" y="372"/>
                </a:lnTo>
                <a:lnTo>
                  <a:pt x="124" y="370"/>
                </a:lnTo>
                <a:lnTo>
                  <a:pt x="124" y="372"/>
                </a:lnTo>
                <a:lnTo>
                  <a:pt x="126" y="374"/>
                </a:lnTo>
                <a:lnTo>
                  <a:pt x="128" y="374"/>
                </a:lnTo>
                <a:lnTo>
                  <a:pt x="128" y="372"/>
                </a:lnTo>
                <a:lnTo>
                  <a:pt x="132" y="374"/>
                </a:lnTo>
                <a:lnTo>
                  <a:pt x="134" y="374"/>
                </a:lnTo>
                <a:lnTo>
                  <a:pt x="134" y="372"/>
                </a:lnTo>
                <a:lnTo>
                  <a:pt x="134" y="380"/>
                </a:lnTo>
                <a:lnTo>
                  <a:pt x="96" y="368"/>
                </a:lnTo>
                <a:lnTo>
                  <a:pt x="100" y="362"/>
                </a:lnTo>
                <a:close/>
              </a:path>
            </a:pathLst>
          </a:custGeom>
          <a:solidFill>
            <a:schemeClr val="tx1">
              <a:lumMod val="50000"/>
              <a:lumOff val="50000"/>
            </a:schemeClr>
          </a:solidFill>
          <a:ln w="9525">
            <a:noFill/>
            <a:round/>
            <a:headEnd/>
            <a:tailEnd/>
          </a:ln>
        </p:spPr>
        <p:txBody>
          <a:bodyPr/>
          <a:lstStyle/>
          <a:p>
            <a:pPr fontAlgn="auto">
              <a:spcBef>
                <a:spcPts val="0"/>
              </a:spcBef>
              <a:spcAft>
                <a:spcPts val="0"/>
              </a:spcAft>
              <a:defRPr/>
            </a:pPr>
            <a:endParaRPr lang="da-DK">
              <a:latin typeface="+mn-lt"/>
              <a:cs typeface="Arial" charset="0"/>
            </a:endParaRPr>
          </a:p>
        </p:txBody>
      </p:sp>
      <p:sp>
        <p:nvSpPr>
          <p:cNvPr id="35" name="Rektangel 80"/>
          <p:cNvSpPr>
            <a:spLocks noChangeArrowheads="1"/>
          </p:cNvSpPr>
          <p:nvPr/>
        </p:nvSpPr>
        <p:spPr bwMode="auto">
          <a:xfrm>
            <a:off x="6096000" y="4876800"/>
            <a:ext cx="990600" cy="369888"/>
          </a:xfrm>
          <a:prstGeom prst="rect">
            <a:avLst/>
          </a:prstGeom>
          <a:noFill/>
          <a:ln w="9525">
            <a:noFill/>
            <a:miter lim="800000"/>
            <a:headEnd/>
            <a:tailEnd/>
          </a:ln>
        </p:spPr>
        <p:txBody>
          <a:bodyPr>
            <a:spAutoFit/>
          </a:bodyPr>
          <a:lstStyle/>
          <a:p>
            <a:pPr defTabSz="801688" fontAlgn="auto">
              <a:spcBef>
                <a:spcPct val="20000"/>
              </a:spcBef>
              <a:spcAft>
                <a:spcPts val="0"/>
              </a:spcAft>
              <a:defRPr/>
            </a:pPr>
            <a:r>
              <a:rPr lang="en-US" kern="0" noProof="1">
                <a:solidFill>
                  <a:srgbClr val="0000FF"/>
                </a:solidFill>
                <a:latin typeface="Calibri" pitchFamily="34" charset="0"/>
                <a:cs typeface="Arial" charset="0"/>
              </a:rPr>
              <a:t>Low Risk</a:t>
            </a:r>
          </a:p>
        </p:txBody>
      </p:sp>
    </p:spTree>
    <p:extLst>
      <p:ext uri="{BB962C8B-B14F-4D97-AF65-F5344CB8AC3E}">
        <p14:creationId xmlns:p14="http://schemas.microsoft.com/office/powerpoint/2010/main" val="1925533335"/>
      </p:ext>
    </p:extLst>
  </p:cSld>
  <p:clrMapOvr>
    <a:masterClrMapping/>
  </p:clrMapOvr>
  <p:transition spd="med" advTm="12000">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4"/>
          <p:cNvSpPr>
            <a:spLocks noGrp="1"/>
          </p:cNvSpPr>
          <p:nvPr>
            <p:ph type="ftr" sz="quarter" idx="11"/>
          </p:nvPr>
        </p:nvSpPr>
        <p:spPr bwMode="auto">
          <a:xfrm>
            <a:off x="0" y="6248400"/>
            <a:ext cx="9144000" cy="3238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smtClean="0">
                <a:solidFill>
                  <a:schemeClr val="accent5"/>
                </a:solidFill>
                <a:latin typeface="Gill Sans MT" panose="020B0502020104020203" pitchFamily="34" charset="0"/>
              </a:rPr>
              <a:t>Austian's Risk Services, Inc. • Oklahoma City, OK • 405.799.8611 • AustiansRisk.com • ARSRiskReductionReviews.com </a:t>
            </a:r>
            <a:endParaRPr lang="en-US" altLang="en-US" dirty="0" smtClean="0">
              <a:solidFill>
                <a:schemeClr val="tx2"/>
              </a:solidFill>
              <a:latin typeface="Gill Sans MT" panose="020B0502020104020203" pitchFamily="34" charset="0"/>
            </a:endParaRPr>
          </a:p>
        </p:txBody>
      </p:sp>
      <p:sp>
        <p:nvSpPr>
          <p:cNvPr id="9219" name="Slide Number Placeholder 5"/>
          <p:cNvSpPr>
            <a:spLocks noGrp="1"/>
          </p:cNvSpPr>
          <p:nvPr>
            <p:ph type="sldNum" sz="quarter" idx="12"/>
          </p:nvPr>
        </p:nvSpPr>
        <p:spPr bwMode="auto">
          <a:xfrm>
            <a:off x="8613775" y="6305550"/>
            <a:ext cx="4572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fld id="{9DA68A55-3444-4BB3-822A-5FD4E5D545F0}" type="slidenum">
              <a:rPr lang="en-US" altLang="en-US" smtClean="0">
                <a:solidFill>
                  <a:srgbClr val="93889F"/>
                </a:solidFill>
                <a:latin typeface="Gill Sans MT" panose="020B0502020104020203" pitchFamily="34" charset="0"/>
              </a:rPr>
              <a:t>6</a:t>
            </a:fld>
            <a:endParaRPr lang="en-US" altLang="en-US" dirty="0">
              <a:solidFill>
                <a:srgbClr val="93889F"/>
              </a:solidFill>
              <a:latin typeface="Gill Sans MT" panose="020B0502020104020203" pitchFamily="34" charset="0"/>
            </a:endParaRPr>
          </a:p>
        </p:txBody>
      </p:sp>
      <p:sp>
        <p:nvSpPr>
          <p:cNvPr id="9220" name="Rectangle 2"/>
          <p:cNvSpPr txBox="1">
            <a:spLocks/>
          </p:cNvSpPr>
          <p:nvPr/>
        </p:nvSpPr>
        <p:spPr bwMode="auto">
          <a:xfrm>
            <a:off x="3962400" y="2133600"/>
            <a:ext cx="83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3025"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ts val="3000"/>
              </a:lnSpc>
              <a:spcBef>
                <a:spcPts val="600"/>
              </a:spcBef>
              <a:buClr>
                <a:schemeClr val="accent1"/>
              </a:buClr>
              <a:buSzPct val="80000"/>
              <a:buFont typeface="Wingdings 2" panose="05020102010507070707" pitchFamily="18" charset="2"/>
              <a:buNone/>
            </a:pPr>
            <a:endParaRPr lang="en-US" altLang="en-US" sz="2400">
              <a:solidFill>
                <a:srgbClr val="3A383D"/>
              </a:solidFill>
              <a:latin typeface="Gill Sans MT" panose="020B0502020104020203" pitchFamily="34" charset="0"/>
            </a:endParaRPr>
          </a:p>
        </p:txBody>
      </p:sp>
      <p:sp>
        <p:nvSpPr>
          <p:cNvPr id="9222" name="Rectangle 12"/>
          <p:cNvSpPr>
            <a:spLocks noChangeArrowheads="1"/>
          </p:cNvSpPr>
          <p:nvPr/>
        </p:nvSpPr>
        <p:spPr bwMode="auto">
          <a:xfrm>
            <a:off x="2971800" y="2730646"/>
            <a:ext cx="54102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endParaRPr lang="en-US" altLang="en-US">
              <a:solidFill>
                <a:schemeClr val="tx2"/>
              </a:solidFill>
            </a:endParaRPr>
          </a:p>
        </p:txBody>
      </p:sp>
      <p:sp>
        <p:nvSpPr>
          <p:cNvPr id="8" name="Rectangle 2"/>
          <p:cNvSpPr txBox="1">
            <a:spLocks noChangeArrowheads="1"/>
          </p:cNvSpPr>
          <p:nvPr/>
        </p:nvSpPr>
        <p:spPr>
          <a:xfrm>
            <a:off x="457200" y="274638"/>
            <a:ext cx="8229600" cy="1143000"/>
          </a:xfrm>
          <a:prstGeom prst="rect">
            <a:avLst/>
          </a:prstGeom>
        </p:spPr>
        <p:txBody>
          <a:bodyPr>
            <a:normAutofit fontScale="97500"/>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endParaRPr lang="en-US" sz="4000" dirty="0">
              <a:effectLst>
                <a:outerShdw blurRad="38100" dist="38100" dir="2700000" algn="tl">
                  <a:srgbClr val="C0C0C0"/>
                </a:outerShdw>
              </a:effectLst>
            </a:endParaRPr>
          </a:p>
        </p:txBody>
      </p:sp>
      <p:pic>
        <p:nvPicPr>
          <p:cNvPr id="2" name="Picture 1">
            <a:hlinkClick r:id="rId3" tooltip="Click to Go to the Austian's Risk Services, Inc., Website"/>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0800" y="341695"/>
            <a:ext cx="4801525" cy="880279"/>
          </a:xfrm>
          <a:prstGeom prst="rect">
            <a:avLst/>
          </a:prstGeom>
        </p:spPr>
      </p:pic>
      <p:sp>
        <p:nvSpPr>
          <p:cNvPr id="14" name="Rectangle 2"/>
          <p:cNvSpPr txBox="1">
            <a:spLocks noChangeArrowheads="1"/>
          </p:cNvSpPr>
          <p:nvPr/>
        </p:nvSpPr>
        <p:spPr>
          <a:xfrm>
            <a:off x="914400" y="2192104"/>
            <a:ext cx="7599218" cy="1839692"/>
          </a:xfrm>
          <a:prstGeom prst="rect">
            <a:avLst/>
          </a:prstGeom>
        </p:spPr>
        <p:txBody>
          <a:bodyPr>
            <a:no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endParaRPr lang="en-US" sz="2000" dirty="0">
              <a:solidFill>
                <a:schemeClr val="accent5"/>
              </a:solidFill>
              <a:effectLst>
                <a:outerShdw blurRad="38100" dist="38100" dir="2700000" algn="tl">
                  <a:srgbClr val="C0C0C0"/>
                </a:outerShdw>
              </a:effectLst>
            </a:endParaRPr>
          </a:p>
        </p:txBody>
      </p:sp>
      <p:sp>
        <p:nvSpPr>
          <p:cNvPr id="15" name="Rectangle 2"/>
          <p:cNvSpPr txBox="1">
            <a:spLocks noChangeArrowheads="1"/>
          </p:cNvSpPr>
          <p:nvPr/>
        </p:nvSpPr>
        <p:spPr>
          <a:xfrm>
            <a:off x="1028700" y="1487600"/>
            <a:ext cx="7086600" cy="798778"/>
          </a:xfrm>
          <a:prstGeom prst="rect">
            <a:avLst/>
          </a:prstGeom>
        </p:spPr>
        <p:txBody>
          <a:bodyPr>
            <a:no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r>
              <a:rPr lang="en-US" sz="2700" dirty="0" smtClean="0">
                <a:solidFill>
                  <a:srgbClr val="FF0000"/>
                </a:solidFill>
                <a:effectLst>
                  <a:outerShdw blurRad="38100" dist="38100" dir="2700000" algn="tl">
                    <a:srgbClr val="C0C0C0"/>
                  </a:outerShdw>
                </a:effectLst>
              </a:rPr>
              <a:t>High Risk </a:t>
            </a:r>
            <a:r>
              <a:rPr lang="en-US" sz="2700" dirty="0" smtClean="0">
                <a:solidFill>
                  <a:srgbClr val="002060"/>
                </a:solidFill>
                <a:effectLst>
                  <a:outerShdw blurRad="38100" dist="38100" dir="2700000" algn="tl">
                    <a:srgbClr val="C0C0C0"/>
                  </a:outerShdw>
                </a:effectLst>
              </a:rPr>
              <a:t>in Any Business Causes Vehicle and/or Injury Accidents that Cause</a:t>
            </a:r>
            <a:endParaRPr lang="en-US" sz="2700" dirty="0">
              <a:solidFill>
                <a:srgbClr val="002060"/>
              </a:solidFill>
              <a:effectLst>
                <a:outerShdw blurRad="38100" dist="38100" dir="2700000" algn="tl">
                  <a:srgbClr val="C0C0C0"/>
                </a:outerShdw>
              </a:effectLst>
            </a:endParaRPr>
          </a:p>
        </p:txBody>
      </p:sp>
      <p:sp>
        <p:nvSpPr>
          <p:cNvPr id="13" name="Rectangle 3"/>
          <p:cNvSpPr txBox="1">
            <a:spLocks noChangeArrowheads="1"/>
          </p:cNvSpPr>
          <p:nvPr/>
        </p:nvSpPr>
        <p:spPr>
          <a:xfrm>
            <a:off x="942109" y="2722040"/>
            <a:ext cx="7543800" cy="2587336"/>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r>
              <a:rPr lang="en-US" altLang="en-US" sz="2000" b="1" dirty="0" smtClean="0">
                <a:solidFill>
                  <a:srgbClr val="FF0000"/>
                </a:solidFill>
                <a:effectLst>
                  <a:outerShdw blurRad="38100" dist="38100" dir="2700000" algn="tl">
                    <a:srgbClr val="C0C0C0"/>
                  </a:outerShdw>
                </a:effectLst>
                <a:latin typeface="+mj-lt"/>
                <a:ea typeface="+mj-ea"/>
                <a:cs typeface="+mj-cs"/>
              </a:rPr>
              <a:t>Fatalities</a:t>
            </a:r>
          </a:p>
          <a:p>
            <a:pPr eaLnBrk="1" hangingPunct="1">
              <a:lnSpc>
                <a:spcPct val="90000"/>
              </a:lnSpc>
            </a:pPr>
            <a:r>
              <a:rPr lang="en-US" altLang="en-US" sz="2000" b="1" dirty="0" smtClean="0">
                <a:solidFill>
                  <a:srgbClr val="FF0000"/>
                </a:solidFill>
                <a:effectLst>
                  <a:outerShdw blurRad="38100" dist="38100" dir="2700000" algn="tl">
                    <a:srgbClr val="C0C0C0"/>
                  </a:outerShdw>
                </a:effectLst>
                <a:latin typeface="+mj-lt"/>
                <a:ea typeface="+mj-ea"/>
                <a:cs typeface="+mj-cs"/>
              </a:rPr>
              <a:t>Pain and Suffering to Families</a:t>
            </a:r>
          </a:p>
          <a:p>
            <a:pPr eaLnBrk="1" hangingPunct="1">
              <a:lnSpc>
                <a:spcPct val="90000"/>
              </a:lnSpc>
            </a:pPr>
            <a:r>
              <a:rPr lang="en-US" altLang="en-US" sz="2000" b="1" dirty="0" smtClean="0">
                <a:solidFill>
                  <a:srgbClr val="FF0000"/>
                </a:solidFill>
                <a:effectLst>
                  <a:outerShdw blurRad="38100" dist="38100" dir="2700000" algn="tl">
                    <a:srgbClr val="C0C0C0"/>
                  </a:outerShdw>
                </a:effectLst>
                <a:latin typeface="+mj-lt"/>
                <a:ea typeface="+mj-ea"/>
                <a:cs typeface="+mj-cs"/>
              </a:rPr>
              <a:t>Financial Crisis to Families</a:t>
            </a:r>
          </a:p>
          <a:p>
            <a:pPr eaLnBrk="1" hangingPunct="1">
              <a:lnSpc>
                <a:spcPct val="90000"/>
              </a:lnSpc>
            </a:pPr>
            <a:r>
              <a:rPr lang="en-US" altLang="en-US" sz="2000" b="1" dirty="0" smtClean="0">
                <a:solidFill>
                  <a:srgbClr val="FF0000"/>
                </a:solidFill>
                <a:effectLst>
                  <a:outerShdw blurRad="38100" dist="38100" dir="2700000" algn="tl">
                    <a:srgbClr val="C0C0C0"/>
                  </a:outerShdw>
                </a:effectLst>
                <a:latin typeface="+mj-lt"/>
                <a:ea typeface="+mj-ea"/>
                <a:cs typeface="+mj-cs"/>
              </a:rPr>
              <a:t>Property Loss</a:t>
            </a:r>
          </a:p>
          <a:p>
            <a:pPr eaLnBrk="1" hangingPunct="1">
              <a:lnSpc>
                <a:spcPct val="90000"/>
              </a:lnSpc>
            </a:pPr>
            <a:r>
              <a:rPr lang="en-US" altLang="en-US" sz="2000" b="1" dirty="0" smtClean="0">
                <a:solidFill>
                  <a:srgbClr val="FF0000"/>
                </a:solidFill>
                <a:effectLst>
                  <a:outerShdw blurRad="38100" dist="38100" dir="2700000" algn="tl">
                    <a:srgbClr val="C0C0C0"/>
                  </a:outerShdw>
                </a:effectLst>
                <a:latin typeface="+mj-lt"/>
                <a:ea typeface="+mj-ea"/>
                <a:cs typeface="+mj-cs"/>
              </a:rPr>
              <a:t>Financial Loss to the Company and Employees</a:t>
            </a:r>
          </a:p>
          <a:p>
            <a:pPr eaLnBrk="1" hangingPunct="1">
              <a:lnSpc>
                <a:spcPct val="90000"/>
              </a:lnSpc>
            </a:pPr>
            <a:r>
              <a:rPr lang="en-US" altLang="en-US" sz="2000" b="1" dirty="0" smtClean="0">
                <a:solidFill>
                  <a:srgbClr val="FF0000"/>
                </a:solidFill>
                <a:effectLst>
                  <a:outerShdw blurRad="38100" dist="38100" dir="2700000" algn="tl">
                    <a:srgbClr val="C0C0C0"/>
                  </a:outerShdw>
                </a:effectLst>
                <a:latin typeface="+mj-lt"/>
                <a:ea typeface="+mj-ea"/>
                <a:cs typeface="+mj-cs"/>
              </a:rPr>
              <a:t>Massive Management Time Lost</a:t>
            </a: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a:solidFill>
                <a:schemeClr val="accent5"/>
              </a:solidFill>
              <a:effectLst>
                <a:outerShdw blurRad="38100" dist="38100" dir="2700000" algn="tl">
                  <a:srgbClr val="C0C0C0"/>
                </a:outerShdw>
              </a:effectLst>
              <a:latin typeface="+mj-lt"/>
              <a:ea typeface="+mj-ea"/>
              <a:cs typeface="+mj-cs"/>
            </a:endParaRPr>
          </a:p>
        </p:txBody>
      </p:sp>
    </p:spTree>
    <p:extLst>
      <p:ext uri="{BB962C8B-B14F-4D97-AF65-F5344CB8AC3E}">
        <p14:creationId xmlns:p14="http://schemas.microsoft.com/office/powerpoint/2010/main" val="180526193"/>
      </p:ext>
    </p:extLst>
  </p:cSld>
  <p:clrMapOvr>
    <a:masterClrMapping/>
  </p:clrMapOvr>
  <p:transition spd="med" advTm="12000">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4"/>
          <p:cNvSpPr>
            <a:spLocks noGrp="1"/>
          </p:cNvSpPr>
          <p:nvPr>
            <p:ph type="ftr" sz="quarter" idx="11"/>
          </p:nvPr>
        </p:nvSpPr>
        <p:spPr bwMode="auto">
          <a:xfrm>
            <a:off x="0" y="6477000"/>
            <a:ext cx="9144000" cy="38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smtClean="0">
                <a:solidFill>
                  <a:schemeClr val="accent5"/>
                </a:solidFill>
                <a:latin typeface="Gill Sans MT" panose="020B0502020104020203" pitchFamily="34" charset="0"/>
              </a:rPr>
              <a:t>Austian's Risk Services, Inc. • Oklahoma City, OK • 405.799.8611 • AustiansRisk.com • ARSRiskReductionReviews.com </a:t>
            </a:r>
            <a:endParaRPr lang="en-US" altLang="en-US" dirty="0" smtClean="0">
              <a:solidFill>
                <a:schemeClr val="tx2"/>
              </a:solidFill>
              <a:latin typeface="Gill Sans MT" panose="020B0502020104020203" pitchFamily="34" charset="0"/>
            </a:endParaRPr>
          </a:p>
        </p:txBody>
      </p:sp>
      <p:sp>
        <p:nvSpPr>
          <p:cNvPr id="9219" name="Slide Number Placeholder 5"/>
          <p:cNvSpPr>
            <a:spLocks noGrp="1"/>
          </p:cNvSpPr>
          <p:nvPr>
            <p:ph type="sldNum" sz="quarter" idx="12"/>
          </p:nvPr>
        </p:nvSpPr>
        <p:spPr bwMode="auto">
          <a:xfrm>
            <a:off x="8613775" y="6305550"/>
            <a:ext cx="4572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fld id="{6A2CD2F9-859B-4C29-B7AA-4BB7FD242792}" type="slidenum">
              <a:rPr lang="en-US" altLang="en-US" smtClean="0">
                <a:solidFill>
                  <a:srgbClr val="93889F"/>
                </a:solidFill>
                <a:latin typeface="Gill Sans MT" panose="020B0502020104020203" pitchFamily="34" charset="0"/>
              </a:rPr>
              <a:t>7</a:t>
            </a:fld>
            <a:endParaRPr lang="en-US" altLang="en-US" dirty="0">
              <a:solidFill>
                <a:srgbClr val="93889F"/>
              </a:solidFill>
              <a:latin typeface="Gill Sans MT" panose="020B0502020104020203" pitchFamily="34" charset="0"/>
            </a:endParaRPr>
          </a:p>
        </p:txBody>
      </p:sp>
      <p:sp>
        <p:nvSpPr>
          <p:cNvPr id="9220" name="Rectangle 2"/>
          <p:cNvSpPr txBox="1">
            <a:spLocks/>
          </p:cNvSpPr>
          <p:nvPr/>
        </p:nvSpPr>
        <p:spPr bwMode="auto">
          <a:xfrm>
            <a:off x="3962400" y="2133600"/>
            <a:ext cx="83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3025"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ts val="3000"/>
              </a:lnSpc>
              <a:spcBef>
                <a:spcPts val="600"/>
              </a:spcBef>
              <a:buClr>
                <a:schemeClr val="accent1"/>
              </a:buClr>
              <a:buSzPct val="80000"/>
              <a:buFont typeface="Wingdings 2" panose="05020102010507070707" pitchFamily="18" charset="2"/>
              <a:buNone/>
            </a:pPr>
            <a:endParaRPr lang="en-US" altLang="en-US" sz="2400">
              <a:solidFill>
                <a:srgbClr val="3A383D"/>
              </a:solidFill>
              <a:latin typeface="Gill Sans MT" panose="020B0502020104020203" pitchFamily="34" charset="0"/>
            </a:endParaRPr>
          </a:p>
        </p:txBody>
      </p:sp>
      <p:sp>
        <p:nvSpPr>
          <p:cNvPr id="9222" name="Rectangle 12"/>
          <p:cNvSpPr>
            <a:spLocks noChangeArrowheads="1"/>
          </p:cNvSpPr>
          <p:nvPr/>
        </p:nvSpPr>
        <p:spPr bwMode="auto">
          <a:xfrm>
            <a:off x="2971800" y="2730646"/>
            <a:ext cx="54102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endParaRPr lang="en-US" altLang="en-US">
              <a:solidFill>
                <a:schemeClr val="tx2"/>
              </a:solidFill>
            </a:endParaRPr>
          </a:p>
        </p:txBody>
      </p:sp>
      <p:sp>
        <p:nvSpPr>
          <p:cNvPr id="8" name="Rectangle 2"/>
          <p:cNvSpPr txBox="1">
            <a:spLocks noChangeArrowheads="1"/>
          </p:cNvSpPr>
          <p:nvPr/>
        </p:nvSpPr>
        <p:spPr>
          <a:xfrm>
            <a:off x="457200" y="274638"/>
            <a:ext cx="8229600" cy="947336"/>
          </a:xfrm>
          <a:prstGeom prst="rect">
            <a:avLst/>
          </a:prstGeom>
        </p:spPr>
        <p:txBody>
          <a:bodyPr>
            <a:normAutofit fontScale="97500"/>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endParaRPr lang="en-US" sz="4000" dirty="0">
              <a:effectLst>
                <a:outerShdw blurRad="38100" dist="38100" dir="2700000" algn="tl">
                  <a:srgbClr val="C0C0C0"/>
                </a:outerShdw>
              </a:effectLst>
            </a:endParaRPr>
          </a:p>
        </p:txBody>
      </p:sp>
      <p:pic>
        <p:nvPicPr>
          <p:cNvPr id="2" name="Picture 1">
            <a:hlinkClick r:id="rId3" tooltip="Click to Go to the Austian's Risk Services, Inc., Website"/>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0800" y="274638"/>
            <a:ext cx="4801525" cy="880279"/>
          </a:xfrm>
          <a:prstGeom prst="rect">
            <a:avLst/>
          </a:prstGeom>
        </p:spPr>
      </p:pic>
      <p:sp>
        <p:nvSpPr>
          <p:cNvPr id="14" name="Rectangle 2"/>
          <p:cNvSpPr txBox="1">
            <a:spLocks noChangeArrowheads="1"/>
          </p:cNvSpPr>
          <p:nvPr/>
        </p:nvSpPr>
        <p:spPr>
          <a:xfrm>
            <a:off x="914400" y="2192104"/>
            <a:ext cx="7599218" cy="1839692"/>
          </a:xfrm>
          <a:prstGeom prst="rect">
            <a:avLst/>
          </a:prstGeom>
        </p:spPr>
        <p:txBody>
          <a:bodyPr>
            <a:no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endParaRPr lang="en-US" sz="2000" dirty="0">
              <a:solidFill>
                <a:schemeClr val="accent5"/>
              </a:solidFill>
              <a:effectLst>
                <a:outerShdw blurRad="38100" dist="38100" dir="2700000" algn="tl">
                  <a:srgbClr val="C0C0C0"/>
                </a:outerShdw>
              </a:effectLst>
            </a:endParaRPr>
          </a:p>
        </p:txBody>
      </p:sp>
      <p:grpSp>
        <p:nvGrpSpPr>
          <p:cNvPr id="48" name="Gruppe 57"/>
          <p:cNvGrpSpPr>
            <a:grpSpLocks/>
          </p:cNvGrpSpPr>
          <p:nvPr/>
        </p:nvGrpSpPr>
        <p:grpSpPr bwMode="auto">
          <a:xfrm>
            <a:off x="228600" y="5662612"/>
            <a:ext cx="5626100" cy="855663"/>
            <a:chOff x="4462564" y="3821349"/>
            <a:chExt cx="4305300" cy="2190750"/>
          </a:xfrm>
        </p:grpSpPr>
        <p:sp>
          <p:nvSpPr>
            <p:cNvPr id="49" name="Ellipse 28"/>
            <p:cNvSpPr/>
            <p:nvPr/>
          </p:nvSpPr>
          <p:spPr bwMode="auto">
            <a:xfrm>
              <a:off x="6653314" y="5173899"/>
              <a:ext cx="2114550" cy="838200"/>
            </a:xfrm>
            <a:prstGeom prst="ellipse">
              <a:avLst/>
            </a:prstGeom>
            <a:gradFill flip="none" rotWithShape="1">
              <a:gsLst>
                <a:gs pos="24000">
                  <a:sysClr val="windowText" lastClr="000000">
                    <a:alpha val="22000"/>
                  </a:sysClr>
                </a:gs>
                <a:gs pos="100000">
                  <a:sysClr val="window" lastClr="FFFFFF">
                    <a:alpha val="0"/>
                  </a:sysClr>
                </a:gs>
              </a:gsLst>
              <a:path path="shape">
                <a:fillToRect l="50000" t="50000" r="50000" b="50000"/>
              </a:path>
              <a:tileRect/>
            </a:gradFill>
            <a:ln w="9525" cap="flat" cmpd="sng" algn="ctr">
              <a:noFill/>
              <a:prstDash val="solid"/>
            </a:ln>
            <a:effec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da-DK">
                <a:solidFill>
                  <a:srgbClr val="FFFFFF"/>
                </a:solidFill>
                <a:latin typeface="Calibri" pitchFamily="34" charset="0"/>
                <a:ea typeface="ＭＳ Ｐゴシック" pitchFamily="34" charset="-128"/>
              </a:endParaRPr>
            </a:p>
          </p:txBody>
        </p:sp>
        <p:sp>
          <p:nvSpPr>
            <p:cNvPr id="50" name="Terning 29"/>
            <p:cNvSpPr/>
            <p:nvPr/>
          </p:nvSpPr>
          <p:spPr bwMode="auto">
            <a:xfrm>
              <a:off x="4462564" y="3821349"/>
              <a:ext cx="3486516" cy="2097266"/>
            </a:xfrm>
            <a:prstGeom prst="cube">
              <a:avLst/>
            </a:prstGeom>
            <a:gradFill flip="none" rotWithShape="1">
              <a:gsLst>
                <a:gs pos="0">
                  <a:srgbClr val="FFFFFF">
                    <a:lumMod val="50000"/>
                    <a:shade val="30000"/>
                    <a:satMod val="115000"/>
                  </a:srgbClr>
                </a:gs>
                <a:gs pos="50000">
                  <a:srgbClr val="FFFFFF">
                    <a:lumMod val="50000"/>
                    <a:shade val="67500"/>
                    <a:satMod val="115000"/>
                  </a:srgbClr>
                </a:gs>
                <a:gs pos="100000">
                  <a:srgbClr val="FFFFFF">
                    <a:lumMod val="50000"/>
                    <a:shade val="100000"/>
                    <a:satMod val="115000"/>
                  </a:srgbClr>
                </a:gs>
              </a:gsLst>
              <a:lin ang="16200000" scaled="1"/>
              <a:tileRect/>
            </a:gradFill>
            <a:ln w="9525" cap="flat" cmpd="sng" algn="ctr">
              <a:noFill/>
              <a:prstDash val="solid"/>
            </a:ln>
            <a:effectLst>
              <a:outerShdw blurRad="40000" dist="23000" dir="5400000" rotWithShape="0">
                <a:srgbClr val="000000">
                  <a:alpha val="35000"/>
                </a:srgbClr>
              </a:outerShdw>
            </a:effectLst>
          </p:spPr>
          <p:txBody>
            <a:bodyPr anchor="ctr"/>
            <a:lstStyle/>
            <a:p>
              <a:pPr algn="ctr">
                <a:defRPr/>
              </a:pPr>
              <a:endParaRPr lang="da-DK">
                <a:solidFill>
                  <a:srgbClr val="FFFFFF"/>
                </a:solidFill>
                <a:latin typeface="Calibri" pitchFamily="34" charset="0"/>
                <a:cs typeface="Arial" charset="0"/>
              </a:endParaRPr>
            </a:p>
          </p:txBody>
        </p:sp>
      </p:grpSp>
      <p:sp>
        <p:nvSpPr>
          <p:cNvPr id="51" name="Tekstboks 32"/>
          <p:cNvSpPr txBox="1"/>
          <p:nvPr/>
        </p:nvSpPr>
        <p:spPr bwMode="auto">
          <a:xfrm>
            <a:off x="1371600" y="5891212"/>
            <a:ext cx="2655888" cy="366713"/>
          </a:xfrm>
          <a:prstGeom prst="rect">
            <a:avLst/>
          </a:prstGeom>
          <a:noFill/>
        </p:spPr>
        <p:txBody>
          <a:bodyPr>
            <a:spAutoFit/>
          </a:bodyPr>
          <a:lstStyle/>
          <a:p>
            <a:pPr algn="ctr" fontAlgn="auto">
              <a:spcBef>
                <a:spcPts val="0"/>
              </a:spcBef>
              <a:spcAft>
                <a:spcPts val="0"/>
              </a:spcAft>
              <a:defRPr/>
            </a:pPr>
            <a:r>
              <a:rPr lang="da-DK" dirty="0">
                <a:solidFill>
                  <a:schemeClr val="bg1"/>
                </a:solidFill>
                <a:latin typeface="+mj-lt"/>
                <a:ea typeface="ＭＳ Ｐゴシック" pitchFamily="-97" charset="-128"/>
                <a:cs typeface="Arial" charset="0"/>
              </a:rPr>
              <a:t>INCREASED PROFITS</a:t>
            </a:r>
          </a:p>
        </p:txBody>
      </p:sp>
      <p:grpSp>
        <p:nvGrpSpPr>
          <p:cNvPr id="52" name="Gruppe 58"/>
          <p:cNvGrpSpPr>
            <a:grpSpLocks/>
          </p:cNvGrpSpPr>
          <p:nvPr/>
        </p:nvGrpSpPr>
        <p:grpSpPr bwMode="auto">
          <a:xfrm>
            <a:off x="5348288" y="1223962"/>
            <a:ext cx="3463925" cy="4835525"/>
            <a:chOff x="4819650" y="4650278"/>
            <a:chExt cx="3905250" cy="4836486"/>
          </a:xfrm>
        </p:grpSpPr>
        <p:sp>
          <p:nvSpPr>
            <p:cNvPr id="53" name="Rektangel med enkelt afrundet hjørne 59"/>
            <p:cNvSpPr/>
            <p:nvPr/>
          </p:nvSpPr>
          <p:spPr>
            <a:xfrm rot="10800000" flipH="1">
              <a:off x="4819650" y="4743960"/>
              <a:ext cx="3903460" cy="4742804"/>
            </a:xfrm>
            <a:prstGeom prst="round1Rect">
              <a:avLst/>
            </a:prstGeom>
            <a:solidFill>
              <a:schemeClr val="bg1"/>
            </a:solidFill>
            <a:ln w="3175" cap="flat" cmpd="sng" algn="ctr">
              <a:solidFill>
                <a:schemeClr val="bg1">
                  <a:lumMod val="75000"/>
                </a:schemeClr>
              </a:solidFill>
              <a:prstDash val="solid"/>
            </a:ln>
            <a:effectLst>
              <a:outerShdw blurRad="50800" dist="38100" dir="2700000" algn="tl" rotWithShape="0">
                <a:prstClr val="black">
                  <a:alpha val="40000"/>
                </a:prstClr>
              </a:outerShdw>
            </a:effectLst>
          </p:spPr>
          <p:txBody>
            <a:bodyPr anchor="ctr"/>
            <a:lstStyle/>
            <a:p>
              <a:pPr algn="ctr" fontAlgn="auto">
                <a:spcBef>
                  <a:spcPts val="0"/>
                </a:spcBef>
                <a:spcAft>
                  <a:spcPts val="0"/>
                </a:spcAft>
                <a:defRPr/>
              </a:pPr>
              <a:endParaRPr lang="da-DK" kern="0">
                <a:solidFill>
                  <a:sysClr val="window" lastClr="FFFFFF"/>
                </a:solidFill>
                <a:latin typeface="Calibri"/>
                <a:cs typeface="Arial" charset="0"/>
              </a:endParaRPr>
            </a:p>
          </p:txBody>
        </p:sp>
        <p:sp>
          <p:nvSpPr>
            <p:cNvPr id="54" name="Rektangel 60"/>
            <p:cNvSpPr/>
            <p:nvPr/>
          </p:nvSpPr>
          <p:spPr>
            <a:xfrm>
              <a:off x="4819650" y="4650278"/>
              <a:ext cx="3905250" cy="131789"/>
            </a:xfrm>
            <a:prstGeom prst="rect">
              <a:avLst/>
            </a:prstGeom>
            <a:gradFill flip="none" rotWithShape="1">
              <a:gsLst>
                <a:gs pos="44000">
                  <a:srgbClr val="00B0F0"/>
                </a:gs>
                <a:gs pos="100000">
                  <a:schemeClr val="bg1">
                    <a:lumMod val="85000"/>
                  </a:schemeClr>
                </a:gs>
              </a:gsLst>
              <a:lin ang="16200000" scaled="1"/>
              <a:tileRect/>
            </a:gradFill>
            <a:ln w="9525" cap="flat" cmpd="sng" algn="ctr">
              <a:solidFill>
                <a:srgbClr val="00B0F0"/>
              </a:solidFill>
              <a:prstDash val="solid"/>
            </a:ln>
            <a:effectLst/>
          </p:spPr>
          <p:txBody>
            <a:bodyPr anchor="ctr"/>
            <a:lstStyle/>
            <a:p>
              <a:pPr algn="ctr">
                <a:defRPr/>
              </a:pPr>
              <a:endParaRPr lang="da-DK">
                <a:solidFill>
                  <a:srgbClr val="FFFFFF"/>
                </a:solidFill>
                <a:latin typeface="Calibri" pitchFamily="34" charset="0"/>
                <a:cs typeface="Arial" charset="0"/>
              </a:endParaRPr>
            </a:p>
          </p:txBody>
        </p:sp>
      </p:grpSp>
      <p:sp>
        <p:nvSpPr>
          <p:cNvPr id="55" name="Rektangel 61"/>
          <p:cNvSpPr>
            <a:spLocks noChangeArrowheads="1"/>
          </p:cNvSpPr>
          <p:nvPr/>
        </p:nvSpPr>
        <p:spPr bwMode="auto">
          <a:xfrm>
            <a:off x="5334000" y="1319212"/>
            <a:ext cx="3505200" cy="4616648"/>
          </a:xfrm>
          <a:prstGeom prst="rect">
            <a:avLst/>
          </a:prstGeom>
          <a:solidFill>
            <a:srgbClr val="0070C0"/>
          </a:solidFill>
          <a:ln>
            <a:noFill/>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sz="2400" b="1" noProof="1" smtClean="0">
              <a:solidFill>
                <a:srgbClr val="141117"/>
              </a:solidFill>
              <a:latin typeface="Calibri" panose="020F0502020204030204" pitchFamily="34" charset="0"/>
            </a:endParaRPr>
          </a:p>
          <a:p>
            <a:pPr eaLnBrk="1" hangingPunct="1">
              <a:buFont typeface="Arial" panose="020B0604020202020204" pitchFamily="34" charset="0"/>
              <a:buChar char="•"/>
            </a:pPr>
            <a:endParaRPr lang="en-US" altLang="en-US" sz="2400" b="1" noProof="1">
              <a:solidFill>
                <a:srgbClr val="141117"/>
              </a:solidFill>
              <a:latin typeface="Calibri" panose="020F0502020204030204" pitchFamily="34" charset="0"/>
            </a:endParaRPr>
          </a:p>
          <a:p>
            <a:pPr eaLnBrk="1" hangingPunct="1"/>
            <a:endParaRPr lang="en-US" altLang="en-US" sz="2400" b="1" noProof="1">
              <a:solidFill>
                <a:srgbClr val="141117"/>
              </a:solidFill>
              <a:latin typeface="Calibri" panose="020F0502020204030204" pitchFamily="34" charset="0"/>
            </a:endParaRPr>
          </a:p>
          <a:p>
            <a:pPr eaLnBrk="1" hangingPunct="1">
              <a:buFont typeface="Arial" panose="020B0604020202020204" pitchFamily="34" charset="0"/>
              <a:buChar char="•"/>
            </a:pPr>
            <a:r>
              <a:rPr lang="en-US" altLang="en-US" sz="2400" b="1" i="1" noProof="1" smtClean="0">
                <a:solidFill>
                  <a:schemeClr val="bg1"/>
                </a:solidFill>
                <a:latin typeface="Calibri" panose="020F0502020204030204" pitchFamily="34" charset="0"/>
              </a:rPr>
              <a:t> </a:t>
            </a:r>
            <a:r>
              <a:rPr lang="en-US" altLang="en-US" sz="2000" b="1" i="1" noProof="1">
                <a:solidFill>
                  <a:schemeClr val="bg1"/>
                </a:solidFill>
                <a:latin typeface="Calibri" panose="020F0502020204030204" pitchFamily="34" charset="0"/>
                <a:ea typeface="+mj-ea"/>
                <a:cs typeface="+mj-cs"/>
              </a:rPr>
              <a:t>Happy </a:t>
            </a:r>
            <a:r>
              <a:rPr lang="en-US" altLang="en-US" sz="2000" b="1" i="1" noProof="1" smtClean="0">
                <a:solidFill>
                  <a:schemeClr val="bg1"/>
                </a:solidFill>
                <a:latin typeface="Calibri" panose="020F0502020204030204" pitchFamily="34" charset="0"/>
                <a:ea typeface="+mj-ea"/>
                <a:cs typeface="+mj-cs"/>
              </a:rPr>
              <a:t>Families</a:t>
            </a:r>
          </a:p>
          <a:p>
            <a:pPr eaLnBrk="1" hangingPunct="1">
              <a:buFont typeface="Arial" panose="020B0604020202020204" pitchFamily="34" charset="0"/>
              <a:buChar char="•"/>
            </a:pPr>
            <a:endParaRPr lang="en-US" altLang="en-US" sz="2000" b="1" i="1" noProof="1">
              <a:solidFill>
                <a:schemeClr val="bg1"/>
              </a:solidFill>
              <a:latin typeface="Calibri" panose="020F0502020204030204" pitchFamily="34" charset="0"/>
              <a:ea typeface="+mj-ea"/>
              <a:cs typeface="+mj-cs"/>
            </a:endParaRPr>
          </a:p>
          <a:p>
            <a:pPr eaLnBrk="1" hangingPunct="1">
              <a:buFont typeface="Arial" panose="020B0604020202020204" pitchFamily="34" charset="0"/>
              <a:buChar char="•"/>
            </a:pPr>
            <a:r>
              <a:rPr lang="en-US" altLang="en-US" sz="2000" b="1" i="1" noProof="1">
                <a:solidFill>
                  <a:schemeClr val="bg1"/>
                </a:solidFill>
                <a:latin typeface="Calibri" panose="020F0502020204030204" pitchFamily="34" charset="0"/>
                <a:ea typeface="+mj-ea"/>
                <a:cs typeface="+mj-cs"/>
              </a:rPr>
              <a:t> Happy and Productive     </a:t>
            </a:r>
            <a:r>
              <a:rPr lang="en-US" altLang="en-US" sz="2000" b="1" i="1" noProof="1" smtClean="0">
                <a:solidFill>
                  <a:schemeClr val="bg1"/>
                </a:solidFill>
                <a:latin typeface="Calibri" panose="020F0502020204030204" pitchFamily="34" charset="0"/>
                <a:ea typeface="+mj-ea"/>
                <a:cs typeface="+mj-cs"/>
              </a:rPr>
              <a:t>Employees</a:t>
            </a:r>
          </a:p>
          <a:p>
            <a:pPr eaLnBrk="1" hangingPunct="1">
              <a:buFont typeface="Arial" panose="020B0604020202020204" pitchFamily="34" charset="0"/>
              <a:buChar char="•"/>
            </a:pPr>
            <a:endParaRPr lang="en-US" altLang="en-US" sz="2000" b="1" i="1" noProof="1">
              <a:solidFill>
                <a:schemeClr val="bg1"/>
              </a:solidFill>
              <a:latin typeface="Calibri" panose="020F0502020204030204" pitchFamily="34" charset="0"/>
              <a:ea typeface="+mj-ea"/>
              <a:cs typeface="+mj-cs"/>
            </a:endParaRPr>
          </a:p>
          <a:p>
            <a:pPr eaLnBrk="1" hangingPunct="1">
              <a:buFont typeface="Arial" panose="020B0604020202020204" pitchFamily="34" charset="0"/>
              <a:buChar char="•"/>
            </a:pPr>
            <a:r>
              <a:rPr lang="en-US" altLang="en-US" sz="2000" b="1" i="1" noProof="1">
                <a:solidFill>
                  <a:schemeClr val="bg1"/>
                </a:solidFill>
                <a:latin typeface="Calibri" panose="020F0502020204030204" pitchFamily="34" charset="0"/>
                <a:ea typeface="+mj-ea"/>
                <a:cs typeface="+mj-cs"/>
              </a:rPr>
              <a:t> Financially Strong </a:t>
            </a:r>
            <a:r>
              <a:rPr lang="en-US" altLang="en-US" sz="2000" b="1" i="1" noProof="1" smtClean="0">
                <a:solidFill>
                  <a:schemeClr val="bg1"/>
                </a:solidFill>
                <a:latin typeface="Calibri" panose="020F0502020204030204" pitchFamily="34" charset="0"/>
                <a:ea typeface="+mj-ea"/>
                <a:cs typeface="+mj-cs"/>
              </a:rPr>
              <a:t>Company</a:t>
            </a:r>
          </a:p>
          <a:p>
            <a:pPr eaLnBrk="1" hangingPunct="1">
              <a:buFont typeface="Arial" panose="020B0604020202020204" pitchFamily="34" charset="0"/>
              <a:buChar char="•"/>
            </a:pPr>
            <a:endParaRPr lang="en-US" altLang="en-US" sz="2000" b="1" i="1" noProof="1">
              <a:solidFill>
                <a:schemeClr val="bg1"/>
              </a:solidFill>
              <a:latin typeface="Calibri" panose="020F0502020204030204" pitchFamily="34" charset="0"/>
              <a:ea typeface="+mj-ea"/>
              <a:cs typeface="+mj-cs"/>
            </a:endParaRPr>
          </a:p>
          <a:p>
            <a:pPr eaLnBrk="1" hangingPunct="1">
              <a:buFont typeface="Arial" panose="020B0604020202020204" pitchFamily="34" charset="0"/>
              <a:buChar char="•"/>
            </a:pPr>
            <a:r>
              <a:rPr lang="en-US" altLang="en-US" sz="2000" b="1" i="1" noProof="1">
                <a:solidFill>
                  <a:schemeClr val="bg1"/>
                </a:solidFill>
                <a:latin typeface="Calibri" panose="020F0502020204030204" pitchFamily="34" charset="0"/>
                <a:ea typeface="+mj-ea"/>
                <a:cs typeface="+mj-cs"/>
              </a:rPr>
              <a:t> High Company </a:t>
            </a:r>
            <a:r>
              <a:rPr lang="en-US" altLang="en-US" sz="2000" b="1" i="1" noProof="1" smtClean="0">
                <a:solidFill>
                  <a:schemeClr val="bg1"/>
                </a:solidFill>
                <a:latin typeface="Calibri" panose="020F0502020204030204" pitchFamily="34" charset="0"/>
                <a:ea typeface="+mj-ea"/>
                <a:cs typeface="+mj-cs"/>
              </a:rPr>
              <a:t>Image</a:t>
            </a:r>
          </a:p>
          <a:p>
            <a:pPr eaLnBrk="1" hangingPunct="1">
              <a:buFont typeface="Arial" panose="020B0604020202020204" pitchFamily="34" charset="0"/>
              <a:buChar char="•"/>
            </a:pPr>
            <a:endParaRPr lang="en-US" altLang="en-US" sz="2000" b="1" i="1" noProof="1">
              <a:solidFill>
                <a:schemeClr val="bg1"/>
              </a:solidFill>
              <a:latin typeface="Calibri" panose="020F0502020204030204" pitchFamily="34" charset="0"/>
              <a:ea typeface="+mj-ea"/>
              <a:cs typeface="+mj-cs"/>
            </a:endParaRPr>
          </a:p>
          <a:p>
            <a:pPr eaLnBrk="1" hangingPunct="1">
              <a:buFont typeface="Arial" panose="020B0604020202020204" pitchFamily="34" charset="0"/>
              <a:buChar char="•"/>
            </a:pPr>
            <a:r>
              <a:rPr lang="en-US" altLang="en-US" sz="2000" b="1" i="1" noProof="1">
                <a:solidFill>
                  <a:schemeClr val="bg1"/>
                </a:solidFill>
                <a:latin typeface="Calibri" panose="020F0502020204030204" pitchFamily="34" charset="0"/>
                <a:ea typeface="+mj-ea"/>
                <a:cs typeface="+mj-cs"/>
              </a:rPr>
              <a:t> Happy </a:t>
            </a:r>
            <a:r>
              <a:rPr lang="en-US" altLang="en-US" sz="2000" b="1" i="1" dirty="0" smtClean="0">
                <a:solidFill>
                  <a:schemeClr val="bg1"/>
                </a:solidFill>
                <a:latin typeface="Calibri" panose="020F0502020204030204" pitchFamily="34" charset="0"/>
                <a:ea typeface="+mj-ea"/>
                <a:cs typeface="+mj-cs"/>
              </a:rPr>
              <a:t>Management</a:t>
            </a:r>
            <a:endParaRPr lang="da-DK" altLang="en-US" sz="1400" i="1" dirty="0">
              <a:latin typeface="Calibri" panose="020F0502020204030204" pitchFamily="34" charset="0"/>
            </a:endParaRPr>
          </a:p>
          <a:p>
            <a:pPr eaLnBrk="1" hangingPunct="1"/>
            <a:endParaRPr lang="da-DK" altLang="en-US" dirty="0">
              <a:solidFill>
                <a:srgbClr val="141117"/>
              </a:solidFill>
            </a:endParaRPr>
          </a:p>
        </p:txBody>
      </p:sp>
      <p:sp>
        <p:nvSpPr>
          <p:cNvPr id="56" name="Terning 67"/>
          <p:cNvSpPr>
            <a:spLocks noChangeArrowheads="1"/>
          </p:cNvSpPr>
          <p:nvPr/>
        </p:nvSpPr>
        <p:spPr bwMode="auto">
          <a:xfrm>
            <a:off x="3352800" y="2690812"/>
            <a:ext cx="1397000" cy="3124200"/>
          </a:xfrm>
          <a:prstGeom prst="cube">
            <a:avLst>
              <a:gd name="adj" fmla="val 10366"/>
            </a:avLst>
          </a:prstGeom>
          <a:solidFill>
            <a:srgbClr val="0070C0"/>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indent="-3429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buFont typeface="Gill Sans MT" panose="020B0502020104020203" pitchFamily="34" charset="0"/>
              <a:buAutoNum type="arabicPeriod"/>
            </a:pPr>
            <a:endParaRPr lang="en-US" altLang="en-US" noProof="1">
              <a:solidFill>
                <a:srgbClr val="FFFFFF"/>
              </a:solidFill>
              <a:latin typeface="Calibri" panose="020F0502020204030204" pitchFamily="34" charset="0"/>
              <a:ea typeface="ＭＳ Ｐゴシック" panose="020B0600070205080204" pitchFamily="34" charset="-128"/>
            </a:endParaRPr>
          </a:p>
        </p:txBody>
      </p:sp>
      <p:sp>
        <p:nvSpPr>
          <p:cNvPr id="57" name="Terning 68"/>
          <p:cNvSpPr>
            <a:spLocks noChangeArrowheads="1"/>
          </p:cNvSpPr>
          <p:nvPr/>
        </p:nvSpPr>
        <p:spPr bwMode="auto">
          <a:xfrm>
            <a:off x="479425" y="5514975"/>
            <a:ext cx="1397000" cy="274637"/>
          </a:xfrm>
          <a:prstGeom prst="cube">
            <a:avLst>
              <a:gd name="adj" fmla="val 10366"/>
            </a:avLst>
          </a:prstGeom>
          <a:solidFill>
            <a:srgbClr val="0070C0"/>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indent="-3429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buFont typeface="Gill Sans MT" panose="020B0502020104020203" pitchFamily="34" charset="0"/>
              <a:buAutoNum type="arabicPeriod"/>
            </a:pPr>
            <a:endParaRPr lang="en-US" altLang="en-US" noProof="1">
              <a:solidFill>
                <a:srgbClr val="FFFFFF"/>
              </a:solidFill>
              <a:latin typeface="Calibri" panose="020F0502020204030204" pitchFamily="34" charset="0"/>
              <a:ea typeface="ＭＳ Ｐゴシック" panose="020B0600070205080204" pitchFamily="34" charset="-128"/>
            </a:endParaRPr>
          </a:p>
        </p:txBody>
      </p:sp>
      <p:sp>
        <p:nvSpPr>
          <p:cNvPr id="58" name="Terning 70"/>
          <p:cNvSpPr>
            <a:spLocks noChangeArrowheads="1"/>
          </p:cNvSpPr>
          <p:nvPr/>
        </p:nvSpPr>
        <p:spPr bwMode="auto">
          <a:xfrm>
            <a:off x="1905000" y="4824412"/>
            <a:ext cx="1400175" cy="974725"/>
          </a:xfrm>
          <a:prstGeom prst="cube">
            <a:avLst>
              <a:gd name="adj" fmla="val 10366"/>
            </a:avLst>
          </a:prstGeom>
          <a:solidFill>
            <a:srgbClr val="0070C0"/>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indent="-3429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buFont typeface="Gill Sans MT" panose="020B0502020104020203" pitchFamily="34" charset="0"/>
              <a:buAutoNum type="arabicPeriod"/>
            </a:pPr>
            <a:endParaRPr lang="en-US" altLang="en-US" noProof="1">
              <a:solidFill>
                <a:srgbClr val="FFFFFF"/>
              </a:solidFill>
              <a:latin typeface="Calibri" panose="020F0502020204030204" pitchFamily="34" charset="0"/>
              <a:ea typeface="ＭＳ Ｐゴシック" panose="020B0600070205080204" pitchFamily="34" charset="-128"/>
            </a:endParaRPr>
          </a:p>
        </p:txBody>
      </p:sp>
      <p:sp>
        <p:nvSpPr>
          <p:cNvPr id="59" name="Rektangel 84"/>
          <p:cNvSpPr>
            <a:spLocks noChangeArrowheads="1"/>
          </p:cNvSpPr>
          <p:nvPr/>
        </p:nvSpPr>
        <p:spPr bwMode="auto">
          <a:xfrm>
            <a:off x="749300" y="5484812"/>
            <a:ext cx="9525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b="1" noProof="1" smtClean="0">
                <a:solidFill>
                  <a:schemeClr val="bg1"/>
                </a:solidFill>
                <a:latin typeface="Calibri" panose="020F0502020204030204" pitchFamily="34" charset="0"/>
                <a:ea typeface="ＭＳ Ｐゴシック" panose="020B0600070205080204" pitchFamily="34" charset="-128"/>
              </a:rPr>
              <a:t>2013</a:t>
            </a:r>
            <a:endParaRPr lang="da-DK" altLang="en-US" sz="2000" b="1" dirty="0">
              <a:solidFill>
                <a:schemeClr val="bg1"/>
              </a:solidFill>
              <a:latin typeface="Gill Sans MT" panose="020B0502020104020203" pitchFamily="34" charset="0"/>
              <a:ea typeface="ＭＳ Ｐゴシック" panose="020B0600070205080204" pitchFamily="34" charset="-128"/>
            </a:endParaRPr>
          </a:p>
        </p:txBody>
      </p:sp>
      <p:sp>
        <p:nvSpPr>
          <p:cNvPr id="60" name="Rektangel 85"/>
          <p:cNvSpPr>
            <a:spLocks noChangeArrowheads="1"/>
          </p:cNvSpPr>
          <p:nvPr/>
        </p:nvSpPr>
        <p:spPr bwMode="auto">
          <a:xfrm>
            <a:off x="2133600" y="5129212"/>
            <a:ext cx="9540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b="1" noProof="1" smtClean="0">
                <a:solidFill>
                  <a:schemeClr val="bg1"/>
                </a:solidFill>
                <a:latin typeface="Calibri" panose="020F0502020204030204" pitchFamily="34" charset="0"/>
                <a:ea typeface="ＭＳ Ｐゴシック" panose="020B0600070205080204" pitchFamily="34" charset="-128"/>
              </a:rPr>
              <a:t>2014</a:t>
            </a:r>
            <a:endParaRPr lang="da-DK" altLang="en-US" sz="2000" b="1" dirty="0">
              <a:solidFill>
                <a:schemeClr val="bg1"/>
              </a:solidFill>
              <a:latin typeface="Gill Sans MT" panose="020B0502020104020203" pitchFamily="34" charset="0"/>
              <a:ea typeface="ＭＳ Ｐゴシック" panose="020B0600070205080204" pitchFamily="34" charset="-128"/>
            </a:endParaRPr>
          </a:p>
        </p:txBody>
      </p:sp>
      <p:sp>
        <p:nvSpPr>
          <p:cNvPr id="61" name="Rektangel 30"/>
          <p:cNvSpPr>
            <a:spLocks noChangeArrowheads="1"/>
          </p:cNvSpPr>
          <p:nvPr/>
        </p:nvSpPr>
        <p:spPr bwMode="auto">
          <a:xfrm>
            <a:off x="3476625" y="2981420"/>
            <a:ext cx="114935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b="1" noProof="1" smtClean="0">
                <a:solidFill>
                  <a:schemeClr val="bg1"/>
                </a:solidFill>
                <a:latin typeface="Calibri" panose="020F0502020204030204" pitchFamily="34" charset="0"/>
                <a:ea typeface="ＭＳ Ｐゴシック" panose="020B0600070205080204" pitchFamily="34" charset="-128"/>
              </a:rPr>
              <a:t>2015 and to Infinity and Beyond!</a:t>
            </a:r>
            <a:endParaRPr lang="da-DK" altLang="en-US" sz="2000" b="1" dirty="0">
              <a:solidFill>
                <a:schemeClr val="bg1"/>
              </a:solidFill>
              <a:latin typeface="Gill Sans MT" panose="020B0502020104020203" pitchFamily="34" charset="0"/>
              <a:ea typeface="ＭＳ Ｐゴシック" panose="020B0600070205080204" pitchFamily="34" charset="-128"/>
            </a:endParaRPr>
          </a:p>
        </p:txBody>
      </p:sp>
      <p:grpSp>
        <p:nvGrpSpPr>
          <p:cNvPr id="62" name="Gruppe 79"/>
          <p:cNvGrpSpPr>
            <a:grpSpLocks/>
          </p:cNvGrpSpPr>
          <p:nvPr/>
        </p:nvGrpSpPr>
        <p:grpSpPr bwMode="auto">
          <a:xfrm>
            <a:off x="290513" y="4932362"/>
            <a:ext cx="719137" cy="1135063"/>
            <a:chOff x="1100137" y="2316480"/>
            <a:chExt cx="2317047" cy="3655060"/>
          </a:xfrm>
        </p:grpSpPr>
        <p:grpSp>
          <p:nvGrpSpPr>
            <p:cNvPr id="63" name="Gruppe 77"/>
            <p:cNvGrpSpPr>
              <a:grpSpLocks/>
            </p:cNvGrpSpPr>
            <p:nvPr/>
          </p:nvGrpSpPr>
          <p:grpSpPr bwMode="auto">
            <a:xfrm>
              <a:off x="1100140" y="2316479"/>
              <a:ext cx="2317043" cy="3655059"/>
              <a:chOff x="-2176463" y="5702300"/>
              <a:chExt cx="2479675" cy="3911600"/>
            </a:xfrm>
          </p:grpSpPr>
          <p:sp>
            <p:nvSpPr>
              <p:cNvPr id="65" name="Freeform 99"/>
              <p:cNvSpPr>
                <a:spLocks/>
              </p:cNvSpPr>
              <p:nvPr/>
            </p:nvSpPr>
            <p:spPr bwMode="auto">
              <a:xfrm>
                <a:off x="-917468" y="6003194"/>
                <a:ext cx="164217" cy="503311"/>
              </a:xfrm>
              <a:custGeom>
                <a:avLst/>
                <a:gdLst/>
                <a:ahLst/>
                <a:cxnLst>
                  <a:cxn ang="0">
                    <a:pos x="8" y="316"/>
                  </a:cxn>
                  <a:cxn ang="0">
                    <a:pos x="0" y="310"/>
                  </a:cxn>
                  <a:cxn ang="0">
                    <a:pos x="6" y="278"/>
                  </a:cxn>
                  <a:cxn ang="0">
                    <a:pos x="14" y="254"/>
                  </a:cxn>
                  <a:cxn ang="0">
                    <a:pos x="20" y="226"/>
                  </a:cxn>
                  <a:cxn ang="0">
                    <a:pos x="20" y="216"/>
                  </a:cxn>
                  <a:cxn ang="0">
                    <a:pos x="28" y="192"/>
                  </a:cxn>
                  <a:cxn ang="0">
                    <a:pos x="40" y="174"/>
                  </a:cxn>
                  <a:cxn ang="0">
                    <a:pos x="42" y="152"/>
                  </a:cxn>
                  <a:cxn ang="0">
                    <a:pos x="44" y="120"/>
                  </a:cxn>
                  <a:cxn ang="0">
                    <a:pos x="46" y="68"/>
                  </a:cxn>
                  <a:cxn ang="0">
                    <a:pos x="42" y="36"/>
                  </a:cxn>
                  <a:cxn ang="0">
                    <a:pos x="28" y="14"/>
                  </a:cxn>
                  <a:cxn ang="0">
                    <a:pos x="20" y="4"/>
                  </a:cxn>
                  <a:cxn ang="0">
                    <a:pos x="34" y="0"/>
                  </a:cxn>
                  <a:cxn ang="0">
                    <a:pos x="48" y="4"/>
                  </a:cxn>
                  <a:cxn ang="0">
                    <a:pos x="64" y="8"/>
                  </a:cxn>
                  <a:cxn ang="0">
                    <a:pos x="72" y="8"/>
                  </a:cxn>
                  <a:cxn ang="0">
                    <a:pos x="94" y="12"/>
                  </a:cxn>
                  <a:cxn ang="0">
                    <a:pos x="104" y="16"/>
                  </a:cxn>
                  <a:cxn ang="0">
                    <a:pos x="104" y="42"/>
                  </a:cxn>
                  <a:cxn ang="0">
                    <a:pos x="94" y="70"/>
                  </a:cxn>
                  <a:cxn ang="0">
                    <a:pos x="88" y="96"/>
                  </a:cxn>
                  <a:cxn ang="0">
                    <a:pos x="82" y="106"/>
                  </a:cxn>
                  <a:cxn ang="0">
                    <a:pos x="78" y="124"/>
                  </a:cxn>
                  <a:cxn ang="0">
                    <a:pos x="74" y="138"/>
                  </a:cxn>
                  <a:cxn ang="0">
                    <a:pos x="74" y="156"/>
                  </a:cxn>
                  <a:cxn ang="0">
                    <a:pos x="72" y="172"/>
                  </a:cxn>
                  <a:cxn ang="0">
                    <a:pos x="66" y="196"/>
                  </a:cxn>
                  <a:cxn ang="0">
                    <a:pos x="56" y="218"/>
                  </a:cxn>
                  <a:cxn ang="0">
                    <a:pos x="52" y="234"/>
                  </a:cxn>
                  <a:cxn ang="0">
                    <a:pos x="52" y="244"/>
                  </a:cxn>
                  <a:cxn ang="0">
                    <a:pos x="48" y="262"/>
                  </a:cxn>
                  <a:cxn ang="0">
                    <a:pos x="46" y="274"/>
                  </a:cxn>
                  <a:cxn ang="0">
                    <a:pos x="46" y="294"/>
                  </a:cxn>
                  <a:cxn ang="0">
                    <a:pos x="42" y="306"/>
                  </a:cxn>
                  <a:cxn ang="0">
                    <a:pos x="42" y="318"/>
                  </a:cxn>
                  <a:cxn ang="0">
                    <a:pos x="8" y="316"/>
                  </a:cxn>
                </a:cxnLst>
                <a:rect l="0" t="0" r="r" b="b"/>
                <a:pathLst>
                  <a:path w="104" h="318">
                    <a:moveTo>
                      <a:pt x="8" y="316"/>
                    </a:moveTo>
                    <a:lnTo>
                      <a:pt x="0" y="310"/>
                    </a:lnTo>
                    <a:lnTo>
                      <a:pt x="6" y="278"/>
                    </a:lnTo>
                    <a:lnTo>
                      <a:pt x="14" y="254"/>
                    </a:lnTo>
                    <a:lnTo>
                      <a:pt x="20" y="226"/>
                    </a:lnTo>
                    <a:lnTo>
                      <a:pt x="20" y="216"/>
                    </a:lnTo>
                    <a:lnTo>
                      <a:pt x="28" y="192"/>
                    </a:lnTo>
                    <a:lnTo>
                      <a:pt x="40" y="174"/>
                    </a:lnTo>
                    <a:lnTo>
                      <a:pt x="42" y="152"/>
                    </a:lnTo>
                    <a:lnTo>
                      <a:pt x="44" y="120"/>
                    </a:lnTo>
                    <a:lnTo>
                      <a:pt x="46" y="68"/>
                    </a:lnTo>
                    <a:lnTo>
                      <a:pt x="42" y="36"/>
                    </a:lnTo>
                    <a:lnTo>
                      <a:pt x="28" y="14"/>
                    </a:lnTo>
                    <a:lnTo>
                      <a:pt x="20" y="4"/>
                    </a:lnTo>
                    <a:lnTo>
                      <a:pt x="34" y="0"/>
                    </a:lnTo>
                    <a:lnTo>
                      <a:pt x="48" y="4"/>
                    </a:lnTo>
                    <a:lnTo>
                      <a:pt x="64" y="8"/>
                    </a:lnTo>
                    <a:lnTo>
                      <a:pt x="72" y="8"/>
                    </a:lnTo>
                    <a:lnTo>
                      <a:pt x="94" y="12"/>
                    </a:lnTo>
                    <a:lnTo>
                      <a:pt x="104" y="16"/>
                    </a:lnTo>
                    <a:lnTo>
                      <a:pt x="104" y="42"/>
                    </a:lnTo>
                    <a:lnTo>
                      <a:pt x="94" y="70"/>
                    </a:lnTo>
                    <a:lnTo>
                      <a:pt x="88" y="96"/>
                    </a:lnTo>
                    <a:lnTo>
                      <a:pt x="82" y="106"/>
                    </a:lnTo>
                    <a:lnTo>
                      <a:pt x="78" y="124"/>
                    </a:lnTo>
                    <a:lnTo>
                      <a:pt x="74" y="138"/>
                    </a:lnTo>
                    <a:lnTo>
                      <a:pt x="74" y="156"/>
                    </a:lnTo>
                    <a:lnTo>
                      <a:pt x="72" y="172"/>
                    </a:lnTo>
                    <a:lnTo>
                      <a:pt x="66" y="196"/>
                    </a:lnTo>
                    <a:lnTo>
                      <a:pt x="56" y="218"/>
                    </a:lnTo>
                    <a:lnTo>
                      <a:pt x="52" y="234"/>
                    </a:lnTo>
                    <a:lnTo>
                      <a:pt x="52" y="244"/>
                    </a:lnTo>
                    <a:lnTo>
                      <a:pt x="48" y="262"/>
                    </a:lnTo>
                    <a:lnTo>
                      <a:pt x="46" y="274"/>
                    </a:lnTo>
                    <a:lnTo>
                      <a:pt x="46" y="294"/>
                    </a:lnTo>
                    <a:lnTo>
                      <a:pt x="42" y="306"/>
                    </a:lnTo>
                    <a:lnTo>
                      <a:pt x="42" y="318"/>
                    </a:lnTo>
                    <a:lnTo>
                      <a:pt x="8" y="316"/>
                    </a:lnTo>
                    <a:close/>
                  </a:path>
                </a:pathLst>
              </a:custGeom>
              <a:noFill/>
              <a:ln w="8">
                <a:solidFill>
                  <a:srgbClr val="FFFFFF"/>
                </a:solidFill>
                <a:prstDash val="solid"/>
                <a:round/>
                <a:headEnd/>
                <a:tailEnd/>
              </a:ln>
            </p:spPr>
            <p:txBody>
              <a:bodyPr/>
              <a:lstStyle/>
              <a:p>
                <a:pPr fontAlgn="auto">
                  <a:spcBef>
                    <a:spcPts val="0"/>
                  </a:spcBef>
                  <a:spcAft>
                    <a:spcPts val="0"/>
                  </a:spcAft>
                  <a:defRPr/>
                </a:pPr>
                <a:endParaRPr lang="da-DK" kern="0">
                  <a:solidFill>
                    <a:sysClr val="windowText" lastClr="000000"/>
                  </a:solidFill>
                  <a:latin typeface="+mn-lt"/>
                  <a:ea typeface="ＭＳ Ｐゴシック" pitchFamily="-97" charset="-128"/>
                  <a:cs typeface="Arial" charset="0"/>
                </a:endParaRPr>
              </a:p>
            </p:txBody>
          </p:sp>
          <p:sp>
            <p:nvSpPr>
              <p:cNvPr id="66" name="Freeform 100"/>
              <p:cNvSpPr>
                <a:spLocks/>
              </p:cNvSpPr>
              <p:nvPr/>
            </p:nvSpPr>
            <p:spPr bwMode="auto">
              <a:xfrm>
                <a:off x="-2176466" y="5702300"/>
                <a:ext cx="2479678" cy="3911600"/>
              </a:xfrm>
              <a:custGeom>
                <a:avLst/>
                <a:gdLst/>
                <a:ahLst/>
                <a:cxnLst>
                  <a:cxn ang="0">
                    <a:pos x="736" y="60"/>
                  </a:cxn>
                  <a:cxn ang="0">
                    <a:pos x="600" y="2"/>
                  </a:cxn>
                  <a:cxn ang="0">
                    <a:pos x="454" y="80"/>
                  </a:cxn>
                  <a:cxn ang="0">
                    <a:pos x="402" y="230"/>
                  </a:cxn>
                  <a:cxn ang="0">
                    <a:pos x="440" y="312"/>
                  </a:cxn>
                  <a:cxn ang="0">
                    <a:pos x="434" y="436"/>
                  </a:cxn>
                  <a:cxn ang="0">
                    <a:pos x="432" y="554"/>
                  </a:cxn>
                  <a:cxn ang="0">
                    <a:pos x="426" y="684"/>
                  </a:cxn>
                  <a:cxn ang="0">
                    <a:pos x="404" y="760"/>
                  </a:cxn>
                  <a:cxn ang="0">
                    <a:pos x="374" y="876"/>
                  </a:cxn>
                  <a:cxn ang="0">
                    <a:pos x="360" y="996"/>
                  </a:cxn>
                  <a:cxn ang="0">
                    <a:pos x="202" y="1080"/>
                  </a:cxn>
                  <a:cxn ang="0">
                    <a:pos x="186" y="1360"/>
                  </a:cxn>
                  <a:cxn ang="0">
                    <a:pos x="200" y="1720"/>
                  </a:cxn>
                  <a:cxn ang="0">
                    <a:pos x="318" y="1882"/>
                  </a:cxn>
                  <a:cxn ang="0">
                    <a:pos x="242" y="2040"/>
                  </a:cxn>
                  <a:cxn ang="0">
                    <a:pos x="114" y="2118"/>
                  </a:cxn>
                  <a:cxn ang="0">
                    <a:pos x="10" y="2160"/>
                  </a:cxn>
                  <a:cxn ang="0">
                    <a:pos x="84" y="2214"/>
                  </a:cxn>
                  <a:cxn ang="0">
                    <a:pos x="276" y="2204"/>
                  </a:cxn>
                  <a:cxn ang="0">
                    <a:pos x="414" y="2174"/>
                  </a:cxn>
                  <a:cxn ang="0">
                    <a:pos x="524" y="2160"/>
                  </a:cxn>
                  <a:cxn ang="0">
                    <a:pos x="536" y="2094"/>
                  </a:cxn>
                  <a:cxn ang="0">
                    <a:pos x="522" y="2004"/>
                  </a:cxn>
                  <a:cxn ang="0">
                    <a:pos x="494" y="1966"/>
                  </a:cxn>
                  <a:cxn ang="0">
                    <a:pos x="472" y="1812"/>
                  </a:cxn>
                  <a:cxn ang="0">
                    <a:pos x="470" y="1506"/>
                  </a:cxn>
                  <a:cxn ang="0">
                    <a:pos x="478" y="1318"/>
                  </a:cxn>
                  <a:cxn ang="0">
                    <a:pos x="518" y="1312"/>
                  </a:cxn>
                  <a:cxn ang="0">
                    <a:pos x="752" y="1306"/>
                  </a:cxn>
                  <a:cxn ang="0">
                    <a:pos x="826" y="1380"/>
                  </a:cxn>
                  <a:cxn ang="0">
                    <a:pos x="814" y="1512"/>
                  </a:cxn>
                  <a:cxn ang="0">
                    <a:pos x="790" y="1700"/>
                  </a:cxn>
                  <a:cxn ang="0">
                    <a:pos x="754" y="1944"/>
                  </a:cxn>
                  <a:cxn ang="0">
                    <a:pos x="764" y="2072"/>
                  </a:cxn>
                  <a:cxn ang="0">
                    <a:pos x="870" y="2144"/>
                  </a:cxn>
                  <a:cxn ang="0">
                    <a:pos x="840" y="2200"/>
                  </a:cxn>
                  <a:cxn ang="0">
                    <a:pos x="684" y="2376"/>
                  </a:cxn>
                  <a:cxn ang="0">
                    <a:pos x="680" y="2446"/>
                  </a:cxn>
                  <a:cxn ang="0">
                    <a:pos x="812" y="2460"/>
                  </a:cxn>
                  <a:cxn ang="0">
                    <a:pos x="942" y="2440"/>
                  </a:cxn>
                  <a:cxn ang="0">
                    <a:pos x="1016" y="2388"/>
                  </a:cxn>
                  <a:cxn ang="0">
                    <a:pos x="1088" y="2300"/>
                  </a:cxn>
                  <a:cxn ang="0">
                    <a:pos x="1072" y="2230"/>
                  </a:cxn>
                  <a:cxn ang="0">
                    <a:pos x="1032" y="2122"/>
                  </a:cxn>
                  <a:cxn ang="0">
                    <a:pos x="1064" y="1880"/>
                  </a:cxn>
                  <a:cxn ang="0">
                    <a:pos x="1084" y="1654"/>
                  </a:cxn>
                  <a:cxn ang="0">
                    <a:pos x="1114" y="1428"/>
                  </a:cxn>
                  <a:cxn ang="0">
                    <a:pos x="1226" y="1356"/>
                  </a:cxn>
                  <a:cxn ang="0">
                    <a:pos x="1360" y="1312"/>
                  </a:cxn>
                  <a:cxn ang="0">
                    <a:pos x="1458" y="1384"/>
                  </a:cxn>
                  <a:cxn ang="0">
                    <a:pos x="1498" y="1324"/>
                  </a:cxn>
                  <a:cxn ang="0">
                    <a:pos x="1562" y="1316"/>
                  </a:cxn>
                  <a:cxn ang="0">
                    <a:pos x="1550" y="1132"/>
                  </a:cxn>
                  <a:cxn ang="0">
                    <a:pos x="1410" y="654"/>
                  </a:cxn>
                  <a:cxn ang="0">
                    <a:pos x="1340" y="408"/>
                  </a:cxn>
                  <a:cxn ang="0">
                    <a:pos x="1154" y="248"/>
                  </a:cxn>
                  <a:cxn ang="0">
                    <a:pos x="908" y="178"/>
                  </a:cxn>
                  <a:cxn ang="0">
                    <a:pos x="810" y="152"/>
                  </a:cxn>
                </a:cxnLst>
                <a:rect l="0" t="0" r="r" b="b"/>
                <a:pathLst>
                  <a:path w="1562" h="2464">
                    <a:moveTo>
                      <a:pt x="784" y="138"/>
                    </a:moveTo>
                    <a:lnTo>
                      <a:pt x="784" y="138"/>
                    </a:lnTo>
                    <a:lnTo>
                      <a:pt x="778" y="134"/>
                    </a:lnTo>
                    <a:lnTo>
                      <a:pt x="772" y="128"/>
                    </a:lnTo>
                    <a:lnTo>
                      <a:pt x="764" y="116"/>
                    </a:lnTo>
                    <a:lnTo>
                      <a:pt x="760" y="102"/>
                    </a:lnTo>
                    <a:lnTo>
                      <a:pt x="754" y="86"/>
                    </a:lnTo>
                    <a:lnTo>
                      <a:pt x="754" y="86"/>
                    </a:lnTo>
                    <a:lnTo>
                      <a:pt x="746" y="72"/>
                    </a:lnTo>
                    <a:lnTo>
                      <a:pt x="736" y="60"/>
                    </a:lnTo>
                    <a:lnTo>
                      <a:pt x="722" y="48"/>
                    </a:lnTo>
                    <a:lnTo>
                      <a:pt x="710" y="38"/>
                    </a:lnTo>
                    <a:lnTo>
                      <a:pt x="710" y="38"/>
                    </a:lnTo>
                    <a:lnTo>
                      <a:pt x="688" y="24"/>
                    </a:lnTo>
                    <a:lnTo>
                      <a:pt x="658" y="10"/>
                    </a:lnTo>
                    <a:lnTo>
                      <a:pt x="642" y="6"/>
                    </a:lnTo>
                    <a:lnTo>
                      <a:pt x="626" y="2"/>
                    </a:lnTo>
                    <a:lnTo>
                      <a:pt x="612" y="0"/>
                    </a:lnTo>
                    <a:lnTo>
                      <a:pt x="600" y="2"/>
                    </a:lnTo>
                    <a:lnTo>
                      <a:pt x="600" y="2"/>
                    </a:lnTo>
                    <a:lnTo>
                      <a:pt x="568" y="10"/>
                    </a:lnTo>
                    <a:lnTo>
                      <a:pt x="552" y="14"/>
                    </a:lnTo>
                    <a:lnTo>
                      <a:pt x="536" y="18"/>
                    </a:lnTo>
                    <a:lnTo>
                      <a:pt x="536" y="18"/>
                    </a:lnTo>
                    <a:lnTo>
                      <a:pt x="518" y="26"/>
                    </a:lnTo>
                    <a:lnTo>
                      <a:pt x="504" y="36"/>
                    </a:lnTo>
                    <a:lnTo>
                      <a:pt x="476" y="58"/>
                    </a:lnTo>
                    <a:lnTo>
                      <a:pt x="476" y="58"/>
                    </a:lnTo>
                    <a:lnTo>
                      <a:pt x="464" y="68"/>
                    </a:lnTo>
                    <a:lnTo>
                      <a:pt x="454" y="80"/>
                    </a:lnTo>
                    <a:lnTo>
                      <a:pt x="444" y="92"/>
                    </a:lnTo>
                    <a:lnTo>
                      <a:pt x="436" y="104"/>
                    </a:lnTo>
                    <a:lnTo>
                      <a:pt x="420" y="130"/>
                    </a:lnTo>
                    <a:lnTo>
                      <a:pt x="408" y="160"/>
                    </a:lnTo>
                    <a:lnTo>
                      <a:pt x="408" y="160"/>
                    </a:lnTo>
                    <a:lnTo>
                      <a:pt x="404" y="176"/>
                    </a:lnTo>
                    <a:lnTo>
                      <a:pt x="404" y="190"/>
                    </a:lnTo>
                    <a:lnTo>
                      <a:pt x="402" y="220"/>
                    </a:lnTo>
                    <a:lnTo>
                      <a:pt x="402" y="220"/>
                    </a:lnTo>
                    <a:lnTo>
                      <a:pt x="402" y="230"/>
                    </a:lnTo>
                    <a:lnTo>
                      <a:pt x="402" y="238"/>
                    </a:lnTo>
                    <a:lnTo>
                      <a:pt x="406" y="244"/>
                    </a:lnTo>
                    <a:lnTo>
                      <a:pt x="408" y="248"/>
                    </a:lnTo>
                    <a:lnTo>
                      <a:pt x="418" y="256"/>
                    </a:lnTo>
                    <a:lnTo>
                      <a:pt x="424" y="262"/>
                    </a:lnTo>
                    <a:lnTo>
                      <a:pt x="428" y="270"/>
                    </a:lnTo>
                    <a:lnTo>
                      <a:pt x="428" y="270"/>
                    </a:lnTo>
                    <a:lnTo>
                      <a:pt x="434" y="282"/>
                    </a:lnTo>
                    <a:lnTo>
                      <a:pt x="438" y="296"/>
                    </a:lnTo>
                    <a:lnTo>
                      <a:pt x="440" y="312"/>
                    </a:lnTo>
                    <a:lnTo>
                      <a:pt x="440" y="328"/>
                    </a:lnTo>
                    <a:lnTo>
                      <a:pt x="438" y="362"/>
                    </a:lnTo>
                    <a:lnTo>
                      <a:pt x="434" y="392"/>
                    </a:lnTo>
                    <a:lnTo>
                      <a:pt x="434" y="392"/>
                    </a:lnTo>
                    <a:lnTo>
                      <a:pt x="430" y="402"/>
                    </a:lnTo>
                    <a:lnTo>
                      <a:pt x="428" y="406"/>
                    </a:lnTo>
                    <a:lnTo>
                      <a:pt x="428" y="412"/>
                    </a:lnTo>
                    <a:lnTo>
                      <a:pt x="428" y="412"/>
                    </a:lnTo>
                    <a:lnTo>
                      <a:pt x="432" y="428"/>
                    </a:lnTo>
                    <a:lnTo>
                      <a:pt x="434" y="436"/>
                    </a:lnTo>
                    <a:lnTo>
                      <a:pt x="436" y="446"/>
                    </a:lnTo>
                    <a:lnTo>
                      <a:pt x="436" y="446"/>
                    </a:lnTo>
                    <a:lnTo>
                      <a:pt x="434" y="468"/>
                    </a:lnTo>
                    <a:lnTo>
                      <a:pt x="430" y="490"/>
                    </a:lnTo>
                    <a:lnTo>
                      <a:pt x="430" y="490"/>
                    </a:lnTo>
                    <a:lnTo>
                      <a:pt x="428" y="506"/>
                    </a:lnTo>
                    <a:lnTo>
                      <a:pt x="430" y="522"/>
                    </a:lnTo>
                    <a:lnTo>
                      <a:pt x="432" y="538"/>
                    </a:lnTo>
                    <a:lnTo>
                      <a:pt x="432" y="554"/>
                    </a:lnTo>
                    <a:lnTo>
                      <a:pt x="432" y="554"/>
                    </a:lnTo>
                    <a:lnTo>
                      <a:pt x="430" y="584"/>
                    </a:lnTo>
                    <a:lnTo>
                      <a:pt x="430" y="598"/>
                    </a:lnTo>
                    <a:lnTo>
                      <a:pt x="430" y="614"/>
                    </a:lnTo>
                    <a:lnTo>
                      <a:pt x="430" y="614"/>
                    </a:lnTo>
                    <a:lnTo>
                      <a:pt x="438" y="648"/>
                    </a:lnTo>
                    <a:lnTo>
                      <a:pt x="438" y="648"/>
                    </a:lnTo>
                    <a:lnTo>
                      <a:pt x="434" y="660"/>
                    </a:lnTo>
                    <a:lnTo>
                      <a:pt x="428" y="674"/>
                    </a:lnTo>
                    <a:lnTo>
                      <a:pt x="428" y="674"/>
                    </a:lnTo>
                    <a:lnTo>
                      <a:pt x="426" y="684"/>
                    </a:lnTo>
                    <a:lnTo>
                      <a:pt x="428" y="694"/>
                    </a:lnTo>
                    <a:lnTo>
                      <a:pt x="430" y="714"/>
                    </a:lnTo>
                    <a:lnTo>
                      <a:pt x="430" y="714"/>
                    </a:lnTo>
                    <a:lnTo>
                      <a:pt x="430" y="718"/>
                    </a:lnTo>
                    <a:lnTo>
                      <a:pt x="428" y="722"/>
                    </a:lnTo>
                    <a:lnTo>
                      <a:pt x="422" y="730"/>
                    </a:lnTo>
                    <a:lnTo>
                      <a:pt x="416" y="736"/>
                    </a:lnTo>
                    <a:lnTo>
                      <a:pt x="412" y="742"/>
                    </a:lnTo>
                    <a:lnTo>
                      <a:pt x="412" y="742"/>
                    </a:lnTo>
                    <a:lnTo>
                      <a:pt x="404" y="760"/>
                    </a:lnTo>
                    <a:lnTo>
                      <a:pt x="398" y="778"/>
                    </a:lnTo>
                    <a:lnTo>
                      <a:pt x="398" y="778"/>
                    </a:lnTo>
                    <a:lnTo>
                      <a:pt x="392" y="788"/>
                    </a:lnTo>
                    <a:lnTo>
                      <a:pt x="386" y="796"/>
                    </a:lnTo>
                    <a:lnTo>
                      <a:pt x="380" y="806"/>
                    </a:lnTo>
                    <a:lnTo>
                      <a:pt x="376" y="816"/>
                    </a:lnTo>
                    <a:lnTo>
                      <a:pt x="376" y="816"/>
                    </a:lnTo>
                    <a:lnTo>
                      <a:pt x="372" y="834"/>
                    </a:lnTo>
                    <a:lnTo>
                      <a:pt x="370" y="854"/>
                    </a:lnTo>
                    <a:lnTo>
                      <a:pt x="374" y="876"/>
                    </a:lnTo>
                    <a:lnTo>
                      <a:pt x="378" y="898"/>
                    </a:lnTo>
                    <a:lnTo>
                      <a:pt x="384" y="918"/>
                    </a:lnTo>
                    <a:lnTo>
                      <a:pt x="392" y="938"/>
                    </a:lnTo>
                    <a:lnTo>
                      <a:pt x="402" y="956"/>
                    </a:lnTo>
                    <a:lnTo>
                      <a:pt x="410" y="972"/>
                    </a:lnTo>
                    <a:lnTo>
                      <a:pt x="410" y="972"/>
                    </a:lnTo>
                    <a:lnTo>
                      <a:pt x="398" y="978"/>
                    </a:lnTo>
                    <a:lnTo>
                      <a:pt x="386" y="986"/>
                    </a:lnTo>
                    <a:lnTo>
                      <a:pt x="374" y="992"/>
                    </a:lnTo>
                    <a:lnTo>
                      <a:pt x="360" y="996"/>
                    </a:lnTo>
                    <a:lnTo>
                      <a:pt x="360" y="996"/>
                    </a:lnTo>
                    <a:lnTo>
                      <a:pt x="326" y="1004"/>
                    </a:lnTo>
                    <a:lnTo>
                      <a:pt x="292" y="1016"/>
                    </a:lnTo>
                    <a:lnTo>
                      <a:pt x="292" y="1016"/>
                    </a:lnTo>
                    <a:lnTo>
                      <a:pt x="264" y="1030"/>
                    </a:lnTo>
                    <a:lnTo>
                      <a:pt x="250" y="1038"/>
                    </a:lnTo>
                    <a:lnTo>
                      <a:pt x="236" y="1046"/>
                    </a:lnTo>
                    <a:lnTo>
                      <a:pt x="224" y="1056"/>
                    </a:lnTo>
                    <a:lnTo>
                      <a:pt x="212" y="1068"/>
                    </a:lnTo>
                    <a:lnTo>
                      <a:pt x="202" y="1080"/>
                    </a:lnTo>
                    <a:lnTo>
                      <a:pt x="196" y="1094"/>
                    </a:lnTo>
                    <a:lnTo>
                      <a:pt x="196" y="1094"/>
                    </a:lnTo>
                    <a:lnTo>
                      <a:pt x="190" y="1110"/>
                    </a:lnTo>
                    <a:lnTo>
                      <a:pt x="184" y="1126"/>
                    </a:lnTo>
                    <a:lnTo>
                      <a:pt x="178" y="1158"/>
                    </a:lnTo>
                    <a:lnTo>
                      <a:pt x="176" y="1192"/>
                    </a:lnTo>
                    <a:lnTo>
                      <a:pt x="176" y="1226"/>
                    </a:lnTo>
                    <a:lnTo>
                      <a:pt x="180" y="1294"/>
                    </a:lnTo>
                    <a:lnTo>
                      <a:pt x="186" y="1360"/>
                    </a:lnTo>
                    <a:lnTo>
                      <a:pt x="186" y="1360"/>
                    </a:lnTo>
                    <a:lnTo>
                      <a:pt x="186" y="1390"/>
                    </a:lnTo>
                    <a:lnTo>
                      <a:pt x="190" y="1418"/>
                    </a:lnTo>
                    <a:lnTo>
                      <a:pt x="200" y="1478"/>
                    </a:lnTo>
                    <a:lnTo>
                      <a:pt x="204" y="1508"/>
                    </a:lnTo>
                    <a:lnTo>
                      <a:pt x="208" y="1536"/>
                    </a:lnTo>
                    <a:lnTo>
                      <a:pt x="210" y="1566"/>
                    </a:lnTo>
                    <a:lnTo>
                      <a:pt x="208" y="1594"/>
                    </a:lnTo>
                    <a:lnTo>
                      <a:pt x="208" y="1594"/>
                    </a:lnTo>
                    <a:lnTo>
                      <a:pt x="204" y="1658"/>
                    </a:lnTo>
                    <a:lnTo>
                      <a:pt x="200" y="1720"/>
                    </a:lnTo>
                    <a:lnTo>
                      <a:pt x="198" y="1784"/>
                    </a:lnTo>
                    <a:lnTo>
                      <a:pt x="192" y="1846"/>
                    </a:lnTo>
                    <a:lnTo>
                      <a:pt x="192" y="1846"/>
                    </a:lnTo>
                    <a:lnTo>
                      <a:pt x="190" y="1878"/>
                    </a:lnTo>
                    <a:lnTo>
                      <a:pt x="190" y="1878"/>
                    </a:lnTo>
                    <a:lnTo>
                      <a:pt x="252" y="1878"/>
                    </a:lnTo>
                    <a:lnTo>
                      <a:pt x="284" y="1878"/>
                    </a:lnTo>
                    <a:lnTo>
                      <a:pt x="314" y="1880"/>
                    </a:lnTo>
                    <a:lnTo>
                      <a:pt x="314" y="1880"/>
                    </a:lnTo>
                    <a:lnTo>
                      <a:pt x="318" y="1882"/>
                    </a:lnTo>
                    <a:lnTo>
                      <a:pt x="320" y="1886"/>
                    </a:lnTo>
                    <a:lnTo>
                      <a:pt x="320" y="1890"/>
                    </a:lnTo>
                    <a:lnTo>
                      <a:pt x="320" y="1898"/>
                    </a:lnTo>
                    <a:lnTo>
                      <a:pt x="314" y="1914"/>
                    </a:lnTo>
                    <a:lnTo>
                      <a:pt x="308" y="1932"/>
                    </a:lnTo>
                    <a:lnTo>
                      <a:pt x="290" y="1968"/>
                    </a:lnTo>
                    <a:lnTo>
                      <a:pt x="278" y="1988"/>
                    </a:lnTo>
                    <a:lnTo>
                      <a:pt x="278" y="1988"/>
                    </a:lnTo>
                    <a:lnTo>
                      <a:pt x="260" y="2012"/>
                    </a:lnTo>
                    <a:lnTo>
                      <a:pt x="242" y="2040"/>
                    </a:lnTo>
                    <a:lnTo>
                      <a:pt x="222" y="2064"/>
                    </a:lnTo>
                    <a:lnTo>
                      <a:pt x="210" y="2074"/>
                    </a:lnTo>
                    <a:lnTo>
                      <a:pt x="198" y="2084"/>
                    </a:lnTo>
                    <a:lnTo>
                      <a:pt x="198" y="2084"/>
                    </a:lnTo>
                    <a:lnTo>
                      <a:pt x="174" y="2104"/>
                    </a:lnTo>
                    <a:lnTo>
                      <a:pt x="160" y="2110"/>
                    </a:lnTo>
                    <a:lnTo>
                      <a:pt x="152" y="2114"/>
                    </a:lnTo>
                    <a:lnTo>
                      <a:pt x="144" y="2114"/>
                    </a:lnTo>
                    <a:lnTo>
                      <a:pt x="144" y="2114"/>
                    </a:lnTo>
                    <a:lnTo>
                      <a:pt x="114" y="2118"/>
                    </a:lnTo>
                    <a:lnTo>
                      <a:pt x="102" y="2122"/>
                    </a:lnTo>
                    <a:lnTo>
                      <a:pt x="88" y="2128"/>
                    </a:lnTo>
                    <a:lnTo>
                      <a:pt x="88" y="2128"/>
                    </a:lnTo>
                    <a:lnTo>
                      <a:pt x="74" y="2132"/>
                    </a:lnTo>
                    <a:lnTo>
                      <a:pt x="60" y="2132"/>
                    </a:lnTo>
                    <a:lnTo>
                      <a:pt x="48" y="2134"/>
                    </a:lnTo>
                    <a:lnTo>
                      <a:pt x="34" y="2140"/>
                    </a:lnTo>
                    <a:lnTo>
                      <a:pt x="34" y="2140"/>
                    </a:lnTo>
                    <a:lnTo>
                      <a:pt x="22" y="2148"/>
                    </a:lnTo>
                    <a:lnTo>
                      <a:pt x="10" y="2160"/>
                    </a:lnTo>
                    <a:lnTo>
                      <a:pt x="4" y="2172"/>
                    </a:lnTo>
                    <a:lnTo>
                      <a:pt x="0" y="2186"/>
                    </a:lnTo>
                    <a:lnTo>
                      <a:pt x="0" y="2186"/>
                    </a:lnTo>
                    <a:lnTo>
                      <a:pt x="0" y="2192"/>
                    </a:lnTo>
                    <a:lnTo>
                      <a:pt x="4" y="2196"/>
                    </a:lnTo>
                    <a:lnTo>
                      <a:pt x="8" y="2200"/>
                    </a:lnTo>
                    <a:lnTo>
                      <a:pt x="14" y="2204"/>
                    </a:lnTo>
                    <a:lnTo>
                      <a:pt x="28" y="2208"/>
                    </a:lnTo>
                    <a:lnTo>
                      <a:pt x="46" y="2212"/>
                    </a:lnTo>
                    <a:lnTo>
                      <a:pt x="84" y="2214"/>
                    </a:lnTo>
                    <a:lnTo>
                      <a:pt x="110" y="2216"/>
                    </a:lnTo>
                    <a:lnTo>
                      <a:pt x="110" y="2216"/>
                    </a:lnTo>
                    <a:lnTo>
                      <a:pt x="148" y="2216"/>
                    </a:lnTo>
                    <a:lnTo>
                      <a:pt x="186" y="2212"/>
                    </a:lnTo>
                    <a:lnTo>
                      <a:pt x="186" y="2212"/>
                    </a:lnTo>
                    <a:lnTo>
                      <a:pt x="208" y="2212"/>
                    </a:lnTo>
                    <a:lnTo>
                      <a:pt x="232" y="2212"/>
                    </a:lnTo>
                    <a:lnTo>
                      <a:pt x="256" y="2212"/>
                    </a:lnTo>
                    <a:lnTo>
                      <a:pt x="266" y="2208"/>
                    </a:lnTo>
                    <a:lnTo>
                      <a:pt x="276" y="2204"/>
                    </a:lnTo>
                    <a:lnTo>
                      <a:pt x="276" y="2204"/>
                    </a:lnTo>
                    <a:lnTo>
                      <a:pt x="304" y="2188"/>
                    </a:lnTo>
                    <a:lnTo>
                      <a:pt x="318" y="2182"/>
                    </a:lnTo>
                    <a:lnTo>
                      <a:pt x="332" y="2176"/>
                    </a:lnTo>
                    <a:lnTo>
                      <a:pt x="346" y="2174"/>
                    </a:lnTo>
                    <a:lnTo>
                      <a:pt x="360" y="2172"/>
                    </a:lnTo>
                    <a:lnTo>
                      <a:pt x="376" y="2172"/>
                    </a:lnTo>
                    <a:lnTo>
                      <a:pt x="394" y="2174"/>
                    </a:lnTo>
                    <a:lnTo>
                      <a:pt x="394" y="2174"/>
                    </a:lnTo>
                    <a:lnTo>
                      <a:pt x="414" y="2174"/>
                    </a:lnTo>
                    <a:lnTo>
                      <a:pt x="434" y="2174"/>
                    </a:lnTo>
                    <a:lnTo>
                      <a:pt x="454" y="2170"/>
                    </a:lnTo>
                    <a:lnTo>
                      <a:pt x="474" y="2170"/>
                    </a:lnTo>
                    <a:lnTo>
                      <a:pt x="474" y="2170"/>
                    </a:lnTo>
                    <a:lnTo>
                      <a:pt x="484" y="2168"/>
                    </a:lnTo>
                    <a:lnTo>
                      <a:pt x="496" y="2166"/>
                    </a:lnTo>
                    <a:lnTo>
                      <a:pt x="506" y="2162"/>
                    </a:lnTo>
                    <a:lnTo>
                      <a:pt x="518" y="2160"/>
                    </a:lnTo>
                    <a:lnTo>
                      <a:pt x="518" y="2160"/>
                    </a:lnTo>
                    <a:lnTo>
                      <a:pt x="524" y="2160"/>
                    </a:lnTo>
                    <a:lnTo>
                      <a:pt x="530" y="2158"/>
                    </a:lnTo>
                    <a:lnTo>
                      <a:pt x="534" y="2156"/>
                    </a:lnTo>
                    <a:lnTo>
                      <a:pt x="536" y="2154"/>
                    </a:lnTo>
                    <a:lnTo>
                      <a:pt x="540" y="2144"/>
                    </a:lnTo>
                    <a:lnTo>
                      <a:pt x="542" y="2134"/>
                    </a:lnTo>
                    <a:lnTo>
                      <a:pt x="542" y="2134"/>
                    </a:lnTo>
                    <a:lnTo>
                      <a:pt x="542" y="2124"/>
                    </a:lnTo>
                    <a:lnTo>
                      <a:pt x="542" y="2114"/>
                    </a:lnTo>
                    <a:lnTo>
                      <a:pt x="536" y="2094"/>
                    </a:lnTo>
                    <a:lnTo>
                      <a:pt x="536" y="2094"/>
                    </a:lnTo>
                    <a:lnTo>
                      <a:pt x="534" y="2090"/>
                    </a:lnTo>
                    <a:lnTo>
                      <a:pt x="530" y="2088"/>
                    </a:lnTo>
                    <a:lnTo>
                      <a:pt x="528" y="2088"/>
                    </a:lnTo>
                    <a:lnTo>
                      <a:pt x="528" y="2084"/>
                    </a:lnTo>
                    <a:lnTo>
                      <a:pt x="528" y="2084"/>
                    </a:lnTo>
                    <a:lnTo>
                      <a:pt x="528" y="2064"/>
                    </a:lnTo>
                    <a:lnTo>
                      <a:pt x="528" y="2064"/>
                    </a:lnTo>
                    <a:lnTo>
                      <a:pt x="528" y="2046"/>
                    </a:lnTo>
                    <a:lnTo>
                      <a:pt x="526" y="2024"/>
                    </a:lnTo>
                    <a:lnTo>
                      <a:pt x="522" y="2004"/>
                    </a:lnTo>
                    <a:lnTo>
                      <a:pt x="520" y="1994"/>
                    </a:lnTo>
                    <a:lnTo>
                      <a:pt x="516" y="1986"/>
                    </a:lnTo>
                    <a:lnTo>
                      <a:pt x="516" y="1986"/>
                    </a:lnTo>
                    <a:lnTo>
                      <a:pt x="514" y="1978"/>
                    </a:lnTo>
                    <a:lnTo>
                      <a:pt x="514" y="1976"/>
                    </a:lnTo>
                    <a:lnTo>
                      <a:pt x="510" y="1974"/>
                    </a:lnTo>
                    <a:lnTo>
                      <a:pt x="510" y="1974"/>
                    </a:lnTo>
                    <a:lnTo>
                      <a:pt x="502" y="1970"/>
                    </a:lnTo>
                    <a:lnTo>
                      <a:pt x="498" y="1968"/>
                    </a:lnTo>
                    <a:lnTo>
                      <a:pt x="494" y="1966"/>
                    </a:lnTo>
                    <a:lnTo>
                      <a:pt x="494" y="1966"/>
                    </a:lnTo>
                    <a:lnTo>
                      <a:pt x="490" y="1946"/>
                    </a:lnTo>
                    <a:lnTo>
                      <a:pt x="486" y="1926"/>
                    </a:lnTo>
                    <a:lnTo>
                      <a:pt x="486" y="1926"/>
                    </a:lnTo>
                    <a:lnTo>
                      <a:pt x="482" y="1908"/>
                    </a:lnTo>
                    <a:lnTo>
                      <a:pt x="480" y="1890"/>
                    </a:lnTo>
                    <a:lnTo>
                      <a:pt x="480" y="1870"/>
                    </a:lnTo>
                    <a:lnTo>
                      <a:pt x="478" y="1852"/>
                    </a:lnTo>
                    <a:lnTo>
                      <a:pt x="478" y="1852"/>
                    </a:lnTo>
                    <a:lnTo>
                      <a:pt x="472" y="1812"/>
                    </a:lnTo>
                    <a:lnTo>
                      <a:pt x="468" y="1774"/>
                    </a:lnTo>
                    <a:lnTo>
                      <a:pt x="468" y="1774"/>
                    </a:lnTo>
                    <a:lnTo>
                      <a:pt x="466" y="1748"/>
                    </a:lnTo>
                    <a:lnTo>
                      <a:pt x="466" y="1698"/>
                    </a:lnTo>
                    <a:lnTo>
                      <a:pt x="466" y="1608"/>
                    </a:lnTo>
                    <a:lnTo>
                      <a:pt x="466" y="1608"/>
                    </a:lnTo>
                    <a:lnTo>
                      <a:pt x="464" y="1574"/>
                    </a:lnTo>
                    <a:lnTo>
                      <a:pt x="464" y="1540"/>
                    </a:lnTo>
                    <a:lnTo>
                      <a:pt x="466" y="1522"/>
                    </a:lnTo>
                    <a:lnTo>
                      <a:pt x="470" y="1506"/>
                    </a:lnTo>
                    <a:lnTo>
                      <a:pt x="474" y="1490"/>
                    </a:lnTo>
                    <a:lnTo>
                      <a:pt x="482" y="1474"/>
                    </a:lnTo>
                    <a:lnTo>
                      <a:pt x="482" y="1474"/>
                    </a:lnTo>
                    <a:lnTo>
                      <a:pt x="484" y="1466"/>
                    </a:lnTo>
                    <a:lnTo>
                      <a:pt x="484" y="1452"/>
                    </a:lnTo>
                    <a:lnTo>
                      <a:pt x="486" y="1410"/>
                    </a:lnTo>
                    <a:lnTo>
                      <a:pt x="486" y="1340"/>
                    </a:lnTo>
                    <a:lnTo>
                      <a:pt x="486" y="1340"/>
                    </a:lnTo>
                    <a:lnTo>
                      <a:pt x="484" y="1328"/>
                    </a:lnTo>
                    <a:lnTo>
                      <a:pt x="478" y="1318"/>
                    </a:lnTo>
                    <a:lnTo>
                      <a:pt x="474" y="1308"/>
                    </a:lnTo>
                    <a:lnTo>
                      <a:pt x="470" y="1296"/>
                    </a:lnTo>
                    <a:lnTo>
                      <a:pt x="470" y="1296"/>
                    </a:lnTo>
                    <a:lnTo>
                      <a:pt x="476" y="1294"/>
                    </a:lnTo>
                    <a:lnTo>
                      <a:pt x="484" y="1296"/>
                    </a:lnTo>
                    <a:lnTo>
                      <a:pt x="488" y="1298"/>
                    </a:lnTo>
                    <a:lnTo>
                      <a:pt x="494" y="1302"/>
                    </a:lnTo>
                    <a:lnTo>
                      <a:pt x="504" y="1308"/>
                    </a:lnTo>
                    <a:lnTo>
                      <a:pt x="510" y="1310"/>
                    </a:lnTo>
                    <a:lnTo>
                      <a:pt x="518" y="1312"/>
                    </a:lnTo>
                    <a:lnTo>
                      <a:pt x="518" y="1312"/>
                    </a:lnTo>
                    <a:lnTo>
                      <a:pt x="568" y="1312"/>
                    </a:lnTo>
                    <a:lnTo>
                      <a:pt x="568" y="1312"/>
                    </a:lnTo>
                    <a:lnTo>
                      <a:pt x="636" y="1310"/>
                    </a:lnTo>
                    <a:lnTo>
                      <a:pt x="702" y="1308"/>
                    </a:lnTo>
                    <a:lnTo>
                      <a:pt x="702" y="1308"/>
                    </a:lnTo>
                    <a:lnTo>
                      <a:pt x="698" y="1308"/>
                    </a:lnTo>
                    <a:lnTo>
                      <a:pt x="698" y="1308"/>
                    </a:lnTo>
                    <a:lnTo>
                      <a:pt x="752" y="1306"/>
                    </a:lnTo>
                    <a:lnTo>
                      <a:pt x="752" y="1306"/>
                    </a:lnTo>
                    <a:lnTo>
                      <a:pt x="784" y="1302"/>
                    </a:lnTo>
                    <a:lnTo>
                      <a:pt x="802" y="1300"/>
                    </a:lnTo>
                    <a:lnTo>
                      <a:pt x="808" y="1298"/>
                    </a:lnTo>
                    <a:lnTo>
                      <a:pt x="808" y="1296"/>
                    </a:lnTo>
                    <a:lnTo>
                      <a:pt x="808" y="1296"/>
                    </a:lnTo>
                    <a:lnTo>
                      <a:pt x="818" y="1308"/>
                    </a:lnTo>
                    <a:lnTo>
                      <a:pt x="824" y="1320"/>
                    </a:lnTo>
                    <a:lnTo>
                      <a:pt x="826" y="1334"/>
                    </a:lnTo>
                    <a:lnTo>
                      <a:pt x="828" y="1350"/>
                    </a:lnTo>
                    <a:lnTo>
                      <a:pt x="826" y="1380"/>
                    </a:lnTo>
                    <a:lnTo>
                      <a:pt x="824" y="1410"/>
                    </a:lnTo>
                    <a:lnTo>
                      <a:pt x="824" y="1410"/>
                    </a:lnTo>
                    <a:lnTo>
                      <a:pt x="824" y="1426"/>
                    </a:lnTo>
                    <a:lnTo>
                      <a:pt x="820" y="1440"/>
                    </a:lnTo>
                    <a:lnTo>
                      <a:pt x="818" y="1454"/>
                    </a:lnTo>
                    <a:lnTo>
                      <a:pt x="818" y="1470"/>
                    </a:lnTo>
                    <a:lnTo>
                      <a:pt x="818" y="1470"/>
                    </a:lnTo>
                    <a:lnTo>
                      <a:pt x="818" y="1484"/>
                    </a:lnTo>
                    <a:lnTo>
                      <a:pt x="816" y="1498"/>
                    </a:lnTo>
                    <a:lnTo>
                      <a:pt x="814" y="1512"/>
                    </a:lnTo>
                    <a:lnTo>
                      <a:pt x="814" y="1526"/>
                    </a:lnTo>
                    <a:lnTo>
                      <a:pt x="814" y="1526"/>
                    </a:lnTo>
                    <a:lnTo>
                      <a:pt x="818" y="1544"/>
                    </a:lnTo>
                    <a:lnTo>
                      <a:pt x="818" y="1562"/>
                    </a:lnTo>
                    <a:lnTo>
                      <a:pt x="816" y="1582"/>
                    </a:lnTo>
                    <a:lnTo>
                      <a:pt x="814" y="1600"/>
                    </a:lnTo>
                    <a:lnTo>
                      <a:pt x="808" y="1636"/>
                    </a:lnTo>
                    <a:lnTo>
                      <a:pt x="798" y="1672"/>
                    </a:lnTo>
                    <a:lnTo>
                      <a:pt x="798" y="1672"/>
                    </a:lnTo>
                    <a:lnTo>
                      <a:pt x="790" y="1700"/>
                    </a:lnTo>
                    <a:lnTo>
                      <a:pt x="786" y="1712"/>
                    </a:lnTo>
                    <a:lnTo>
                      <a:pt x="782" y="1726"/>
                    </a:lnTo>
                    <a:lnTo>
                      <a:pt x="782" y="1726"/>
                    </a:lnTo>
                    <a:lnTo>
                      <a:pt x="780" y="1760"/>
                    </a:lnTo>
                    <a:lnTo>
                      <a:pt x="778" y="1792"/>
                    </a:lnTo>
                    <a:lnTo>
                      <a:pt x="778" y="1792"/>
                    </a:lnTo>
                    <a:lnTo>
                      <a:pt x="768" y="1852"/>
                    </a:lnTo>
                    <a:lnTo>
                      <a:pt x="760" y="1910"/>
                    </a:lnTo>
                    <a:lnTo>
                      <a:pt x="760" y="1910"/>
                    </a:lnTo>
                    <a:lnTo>
                      <a:pt x="754" y="1944"/>
                    </a:lnTo>
                    <a:lnTo>
                      <a:pt x="746" y="1976"/>
                    </a:lnTo>
                    <a:lnTo>
                      <a:pt x="740" y="2008"/>
                    </a:lnTo>
                    <a:lnTo>
                      <a:pt x="734" y="2040"/>
                    </a:lnTo>
                    <a:lnTo>
                      <a:pt x="734" y="2040"/>
                    </a:lnTo>
                    <a:lnTo>
                      <a:pt x="734" y="2056"/>
                    </a:lnTo>
                    <a:lnTo>
                      <a:pt x="736" y="2060"/>
                    </a:lnTo>
                    <a:lnTo>
                      <a:pt x="738" y="2064"/>
                    </a:lnTo>
                    <a:lnTo>
                      <a:pt x="742" y="2066"/>
                    </a:lnTo>
                    <a:lnTo>
                      <a:pt x="748" y="2068"/>
                    </a:lnTo>
                    <a:lnTo>
                      <a:pt x="764" y="2072"/>
                    </a:lnTo>
                    <a:lnTo>
                      <a:pt x="764" y="2072"/>
                    </a:lnTo>
                    <a:lnTo>
                      <a:pt x="798" y="2078"/>
                    </a:lnTo>
                    <a:lnTo>
                      <a:pt x="832" y="2084"/>
                    </a:lnTo>
                    <a:lnTo>
                      <a:pt x="832" y="2084"/>
                    </a:lnTo>
                    <a:lnTo>
                      <a:pt x="842" y="2084"/>
                    </a:lnTo>
                    <a:lnTo>
                      <a:pt x="854" y="2084"/>
                    </a:lnTo>
                    <a:lnTo>
                      <a:pt x="876" y="2082"/>
                    </a:lnTo>
                    <a:lnTo>
                      <a:pt x="876" y="2082"/>
                    </a:lnTo>
                    <a:lnTo>
                      <a:pt x="874" y="2114"/>
                    </a:lnTo>
                    <a:lnTo>
                      <a:pt x="870" y="2144"/>
                    </a:lnTo>
                    <a:lnTo>
                      <a:pt x="870" y="2144"/>
                    </a:lnTo>
                    <a:lnTo>
                      <a:pt x="866" y="2162"/>
                    </a:lnTo>
                    <a:lnTo>
                      <a:pt x="864" y="2172"/>
                    </a:lnTo>
                    <a:lnTo>
                      <a:pt x="860" y="2180"/>
                    </a:lnTo>
                    <a:lnTo>
                      <a:pt x="860" y="2180"/>
                    </a:lnTo>
                    <a:lnTo>
                      <a:pt x="854" y="2186"/>
                    </a:lnTo>
                    <a:lnTo>
                      <a:pt x="850" y="2190"/>
                    </a:lnTo>
                    <a:lnTo>
                      <a:pt x="844" y="2196"/>
                    </a:lnTo>
                    <a:lnTo>
                      <a:pt x="840" y="2200"/>
                    </a:lnTo>
                    <a:lnTo>
                      <a:pt x="840" y="2200"/>
                    </a:lnTo>
                    <a:lnTo>
                      <a:pt x="824" y="2228"/>
                    </a:lnTo>
                    <a:lnTo>
                      <a:pt x="804" y="2254"/>
                    </a:lnTo>
                    <a:lnTo>
                      <a:pt x="762" y="2302"/>
                    </a:lnTo>
                    <a:lnTo>
                      <a:pt x="762" y="2302"/>
                    </a:lnTo>
                    <a:lnTo>
                      <a:pt x="740" y="2328"/>
                    </a:lnTo>
                    <a:lnTo>
                      <a:pt x="728" y="2342"/>
                    </a:lnTo>
                    <a:lnTo>
                      <a:pt x="714" y="2354"/>
                    </a:lnTo>
                    <a:lnTo>
                      <a:pt x="714" y="2354"/>
                    </a:lnTo>
                    <a:lnTo>
                      <a:pt x="694" y="2368"/>
                    </a:lnTo>
                    <a:lnTo>
                      <a:pt x="684" y="2376"/>
                    </a:lnTo>
                    <a:lnTo>
                      <a:pt x="674" y="2386"/>
                    </a:lnTo>
                    <a:lnTo>
                      <a:pt x="674" y="2386"/>
                    </a:lnTo>
                    <a:lnTo>
                      <a:pt x="666" y="2394"/>
                    </a:lnTo>
                    <a:lnTo>
                      <a:pt x="662" y="2402"/>
                    </a:lnTo>
                    <a:lnTo>
                      <a:pt x="660" y="2410"/>
                    </a:lnTo>
                    <a:lnTo>
                      <a:pt x="658" y="2416"/>
                    </a:lnTo>
                    <a:lnTo>
                      <a:pt x="660" y="2422"/>
                    </a:lnTo>
                    <a:lnTo>
                      <a:pt x="662" y="2428"/>
                    </a:lnTo>
                    <a:lnTo>
                      <a:pt x="668" y="2438"/>
                    </a:lnTo>
                    <a:lnTo>
                      <a:pt x="680" y="2446"/>
                    </a:lnTo>
                    <a:lnTo>
                      <a:pt x="694" y="2454"/>
                    </a:lnTo>
                    <a:lnTo>
                      <a:pt x="708" y="2458"/>
                    </a:lnTo>
                    <a:lnTo>
                      <a:pt x="724" y="2462"/>
                    </a:lnTo>
                    <a:lnTo>
                      <a:pt x="724" y="2462"/>
                    </a:lnTo>
                    <a:lnTo>
                      <a:pt x="738" y="2464"/>
                    </a:lnTo>
                    <a:lnTo>
                      <a:pt x="752" y="2464"/>
                    </a:lnTo>
                    <a:lnTo>
                      <a:pt x="782" y="2462"/>
                    </a:lnTo>
                    <a:lnTo>
                      <a:pt x="782" y="2462"/>
                    </a:lnTo>
                    <a:lnTo>
                      <a:pt x="798" y="2460"/>
                    </a:lnTo>
                    <a:lnTo>
                      <a:pt x="812" y="2460"/>
                    </a:lnTo>
                    <a:lnTo>
                      <a:pt x="844" y="2460"/>
                    </a:lnTo>
                    <a:lnTo>
                      <a:pt x="844" y="2460"/>
                    </a:lnTo>
                    <a:lnTo>
                      <a:pt x="862" y="2460"/>
                    </a:lnTo>
                    <a:lnTo>
                      <a:pt x="880" y="2456"/>
                    </a:lnTo>
                    <a:lnTo>
                      <a:pt x="898" y="2452"/>
                    </a:lnTo>
                    <a:lnTo>
                      <a:pt x="916" y="2450"/>
                    </a:lnTo>
                    <a:lnTo>
                      <a:pt x="916" y="2450"/>
                    </a:lnTo>
                    <a:lnTo>
                      <a:pt x="924" y="2448"/>
                    </a:lnTo>
                    <a:lnTo>
                      <a:pt x="930" y="2446"/>
                    </a:lnTo>
                    <a:lnTo>
                      <a:pt x="942" y="2440"/>
                    </a:lnTo>
                    <a:lnTo>
                      <a:pt x="952" y="2430"/>
                    </a:lnTo>
                    <a:lnTo>
                      <a:pt x="960" y="2418"/>
                    </a:lnTo>
                    <a:lnTo>
                      <a:pt x="960" y="2418"/>
                    </a:lnTo>
                    <a:lnTo>
                      <a:pt x="968" y="2408"/>
                    </a:lnTo>
                    <a:lnTo>
                      <a:pt x="978" y="2398"/>
                    </a:lnTo>
                    <a:lnTo>
                      <a:pt x="988" y="2392"/>
                    </a:lnTo>
                    <a:lnTo>
                      <a:pt x="996" y="2390"/>
                    </a:lnTo>
                    <a:lnTo>
                      <a:pt x="1004" y="2388"/>
                    </a:lnTo>
                    <a:lnTo>
                      <a:pt x="1004" y="2388"/>
                    </a:lnTo>
                    <a:lnTo>
                      <a:pt x="1016" y="2388"/>
                    </a:lnTo>
                    <a:lnTo>
                      <a:pt x="1028" y="2386"/>
                    </a:lnTo>
                    <a:lnTo>
                      <a:pt x="1038" y="2382"/>
                    </a:lnTo>
                    <a:lnTo>
                      <a:pt x="1048" y="2374"/>
                    </a:lnTo>
                    <a:lnTo>
                      <a:pt x="1048" y="2374"/>
                    </a:lnTo>
                    <a:lnTo>
                      <a:pt x="1070" y="2354"/>
                    </a:lnTo>
                    <a:lnTo>
                      <a:pt x="1078" y="2344"/>
                    </a:lnTo>
                    <a:lnTo>
                      <a:pt x="1082" y="2338"/>
                    </a:lnTo>
                    <a:lnTo>
                      <a:pt x="1084" y="2332"/>
                    </a:lnTo>
                    <a:lnTo>
                      <a:pt x="1084" y="2332"/>
                    </a:lnTo>
                    <a:lnTo>
                      <a:pt x="1088" y="2300"/>
                    </a:lnTo>
                    <a:lnTo>
                      <a:pt x="1088" y="2284"/>
                    </a:lnTo>
                    <a:lnTo>
                      <a:pt x="1086" y="2268"/>
                    </a:lnTo>
                    <a:lnTo>
                      <a:pt x="1086" y="2268"/>
                    </a:lnTo>
                    <a:lnTo>
                      <a:pt x="1066" y="2276"/>
                    </a:lnTo>
                    <a:lnTo>
                      <a:pt x="1066" y="2276"/>
                    </a:lnTo>
                    <a:lnTo>
                      <a:pt x="1068" y="2276"/>
                    </a:lnTo>
                    <a:lnTo>
                      <a:pt x="1070" y="2272"/>
                    </a:lnTo>
                    <a:lnTo>
                      <a:pt x="1072" y="2260"/>
                    </a:lnTo>
                    <a:lnTo>
                      <a:pt x="1072" y="2246"/>
                    </a:lnTo>
                    <a:lnTo>
                      <a:pt x="1072" y="2230"/>
                    </a:lnTo>
                    <a:lnTo>
                      <a:pt x="1068" y="2196"/>
                    </a:lnTo>
                    <a:lnTo>
                      <a:pt x="1062" y="2172"/>
                    </a:lnTo>
                    <a:lnTo>
                      <a:pt x="1062" y="2172"/>
                    </a:lnTo>
                    <a:lnTo>
                      <a:pt x="1060" y="2164"/>
                    </a:lnTo>
                    <a:lnTo>
                      <a:pt x="1056" y="2158"/>
                    </a:lnTo>
                    <a:lnTo>
                      <a:pt x="1046" y="2146"/>
                    </a:lnTo>
                    <a:lnTo>
                      <a:pt x="1038" y="2134"/>
                    </a:lnTo>
                    <a:lnTo>
                      <a:pt x="1034" y="2128"/>
                    </a:lnTo>
                    <a:lnTo>
                      <a:pt x="1032" y="2122"/>
                    </a:lnTo>
                    <a:lnTo>
                      <a:pt x="1032" y="2122"/>
                    </a:lnTo>
                    <a:lnTo>
                      <a:pt x="1032" y="2108"/>
                    </a:lnTo>
                    <a:lnTo>
                      <a:pt x="1030" y="2096"/>
                    </a:lnTo>
                    <a:lnTo>
                      <a:pt x="1034" y="2070"/>
                    </a:lnTo>
                    <a:lnTo>
                      <a:pt x="1034" y="2070"/>
                    </a:lnTo>
                    <a:lnTo>
                      <a:pt x="1044" y="2012"/>
                    </a:lnTo>
                    <a:lnTo>
                      <a:pt x="1052" y="1954"/>
                    </a:lnTo>
                    <a:lnTo>
                      <a:pt x="1052" y="1954"/>
                    </a:lnTo>
                    <a:lnTo>
                      <a:pt x="1056" y="1918"/>
                    </a:lnTo>
                    <a:lnTo>
                      <a:pt x="1060" y="1898"/>
                    </a:lnTo>
                    <a:lnTo>
                      <a:pt x="1064" y="1880"/>
                    </a:lnTo>
                    <a:lnTo>
                      <a:pt x="1064" y="1880"/>
                    </a:lnTo>
                    <a:lnTo>
                      <a:pt x="1068" y="1866"/>
                    </a:lnTo>
                    <a:lnTo>
                      <a:pt x="1068" y="1854"/>
                    </a:lnTo>
                    <a:lnTo>
                      <a:pt x="1068" y="1840"/>
                    </a:lnTo>
                    <a:lnTo>
                      <a:pt x="1068" y="1826"/>
                    </a:lnTo>
                    <a:lnTo>
                      <a:pt x="1068" y="1826"/>
                    </a:lnTo>
                    <a:lnTo>
                      <a:pt x="1082" y="1712"/>
                    </a:lnTo>
                    <a:lnTo>
                      <a:pt x="1082" y="1712"/>
                    </a:lnTo>
                    <a:lnTo>
                      <a:pt x="1084" y="1684"/>
                    </a:lnTo>
                    <a:lnTo>
                      <a:pt x="1084" y="1654"/>
                    </a:lnTo>
                    <a:lnTo>
                      <a:pt x="1086" y="1626"/>
                    </a:lnTo>
                    <a:lnTo>
                      <a:pt x="1092" y="1598"/>
                    </a:lnTo>
                    <a:lnTo>
                      <a:pt x="1092" y="1598"/>
                    </a:lnTo>
                    <a:lnTo>
                      <a:pt x="1098" y="1570"/>
                    </a:lnTo>
                    <a:lnTo>
                      <a:pt x="1102" y="1540"/>
                    </a:lnTo>
                    <a:lnTo>
                      <a:pt x="1106" y="1510"/>
                    </a:lnTo>
                    <a:lnTo>
                      <a:pt x="1106" y="1482"/>
                    </a:lnTo>
                    <a:lnTo>
                      <a:pt x="1106" y="1482"/>
                    </a:lnTo>
                    <a:lnTo>
                      <a:pt x="1108" y="1456"/>
                    </a:lnTo>
                    <a:lnTo>
                      <a:pt x="1114" y="1428"/>
                    </a:lnTo>
                    <a:lnTo>
                      <a:pt x="1116" y="1402"/>
                    </a:lnTo>
                    <a:lnTo>
                      <a:pt x="1116" y="1390"/>
                    </a:lnTo>
                    <a:lnTo>
                      <a:pt x="1116" y="1376"/>
                    </a:lnTo>
                    <a:lnTo>
                      <a:pt x="1116" y="1376"/>
                    </a:lnTo>
                    <a:lnTo>
                      <a:pt x="1138" y="1374"/>
                    </a:lnTo>
                    <a:lnTo>
                      <a:pt x="1160" y="1370"/>
                    </a:lnTo>
                    <a:lnTo>
                      <a:pt x="1180" y="1364"/>
                    </a:lnTo>
                    <a:lnTo>
                      <a:pt x="1202" y="1360"/>
                    </a:lnTo>
                    <a:lnTo>
                      <a:pt x="1202" y="1360"/>
                    </a:lnTo>
                    <a:lnTo>
                      <a:pt x="1226" y="1356"/>
                    </a:lnTo>
                    <a:lnTo>
                      <a:pt x="1250" y="1350"/>
                    </a:lnTo>
                    <a:lnTo>
                      <a:pt x="1272" y="1344"/>
                    </a:lnTo>
                    <a:lnTo>
                      <a:pt x="1296" y="1340"/>
                    </a:lnTo>
                    <a:lnTo>
                      <a:pt x="1296" y="1340"/>
                    </a:lnTo>
                    <a:lnTo>
                      <a:pt x="1308" y="1338"/>
                    </a:lnTo>
                    <a:lnTo>
                      <a:pt x="1318" y="1332"/>
                    </a:lnTo>
                    <a:lnTo>
                      <a:pt x="1338" y="1320"/>
                    </a:lnTo>
                    <a:lnTo>
                      <a:pt x="1338" y="1320"/>
                    </a:lnTo>
                    <a:lnTo>
                      <a:pt x="1350" y="1316"/>
                    </a:lnTo>
                    <a:lnTo>
                      <a:pt x="1360" y="1312"/>
                    </a:lnTo>
                    <a:lnTo>
                      <a:pt x="1360" y="1312"/>
                    </a:lnTo>
                    <a:lnTo>
                      <a:pt x="1368" y="1308"/>
                    </a:lnTo>
                    <a:lnTo>
                      <a:pt x="1374" y="1308"/>
                    </a:lnTo>
                    <a:lnTo>
                      <a:pt x="1378" y="1310"/>
                    </a:lnTo>
                    <a:lnTo>
                      <a:pt x="1384" y="1316"/>
                    </a:lnTo>
                    <a:lnTo>
                      <a:pt x="1384" y="1316"/>
                    </a:lnTo>
                    <a:lnTo>
                      <a:pt x="1404" y="1332"/>
                    </a:lnTo>
                    <a:lnTo>
                      <a:pt x="1422" y="1350"/>
                    </a:lnTo>
                    <a:lnTo>
                      <a:pt x="1440" y="1368"/>
                    </a:lnTo>
                    <a:lnTo>
                      <a:pt x="1458" y="1384"/>
                    </a:lnTo>
                    <a:lnTo>
                      <a:pt x="1458" y="1384"/>
                    </a:lnTo>
                    <a:lnTo>
                      <a:pt x="1458" y="1376"/>
                    </a:lnTo>
                    <a:lnTo>
                      <a:pt x="1460" y="1368"/>
                    </a:lnTo>
                    <a:lnTo>
                      <a:pt x="1468" y="1346"/>
                    </a:lnTo>
                    <a:lnTo>
                      <a:pt x="1472" y="1336"/>
                    </a:lnTo>
                    <a:lnTo>
                      <a:pt x="1478" y="1328"/>
                    </a:lnTo>
                    <a:lnTo>
                      <a:pt x="1484" y="1322"/>
                    </a:lnTo>
                    <a:lnTo>
                      <a:pt x="1490" y="1320"/>
                    </a:lnTo>
                    <a:lnTo>
                      <a:pt x="1490" y="1320"/>
                    </a:lnTo>
                    <a:lnTo>
                      <a:pt x="1498" y="1324"/>
                    </a:lnTo>
                    <a:lnTo>
                      <a:pt x="1506" y="1330"/>
                    </a:lnTo>
                    <a:lnTo>
                      <a:pt x="1522" y="1346"/>
                    </a:lnTo>
                    <a:lnTo>
                      <a:pt x="1522" y="1346"/>
                    </a:lnTo>
                    <a:lnTo>
                      <a:pt x="1530" y="1354"/>
                    </a:lnTo>
                    <a:lnTo>
                      <a:pt x="1540" y="1360"/>
                    </a:lnTo>
                    <a:lnTo>
                      <a:pt x="1560" y="1370"/>
                    </a:lnTo>
                    <a:lnTo>
                      <a:pt x="1560" y="1370"/>
                    </a:lnTo>
                    <a:lnTo>
                      <a:pt x="1558" y="1358"/>
                    </a:lnTo>
                    <a:lnTo>
                      <a:pt x="1558" y="1344"/>
                    </a:lnTo>
                    <a:lnTo>
                      <a:pt x="1562" y="1316"/>
                    </a:lnTo>
                    <a:lnTo>
                      <a:pt x="1562" y="1316"/>
                    </a:lnTo>
                    <a:lnTo>
                      <a:pt x="1562" y="1298"/>
                    </a:lnTo>
                    <a:lnTo>
                      <a:pt x="1560" y="1278"/>
                    </a:lnTo>
                    <a:lnTo>
                      <a:pt x="1558" y="1260"/>
                    </a:lnTo>
                    <a:lnTo>
                      <a:pt x="1558" y="1240"/>
                    </a:lnTo>
                    <a:lnTo>
                      <a:pt x="1558" y="1240"/>
                    </a:lnTo>
                    <a:lnTo>
                      <a:pt x="1560" y="1186"/>
                    </a:lnTo>
                    <a:lnTo>
                      <a:pt x="1560" y="1186"/>
                    </a:lnTo>
                    <a:lnTo>
                      <a:pt x="1558" y="1168"/>
                    </a:lnTo>
                    <a:lnTo>
                      <a:pt x="1550" y="1132"/>
                    </a:lnTo>
                    <a:lnTo>
                      <a:pt x="1528" y="1030"/>
                    </a:lnTo>
                    <a:lnTo>
                      <a:pt x="1494" y="876"/>
                    </a:lnTo>
                    <a:lnTo>
                      <a:pt x="1494" y="876"/>
                    </a:lnTo>
                    <a:lnTo>
                      <a:pt x="1484" y="846"/>
                    </a:lnTo>
                    <a:lnTo>
                      <a:pt x="1472" y="816"/>
                    </a:lnTo>
                    <a:lnTo>
                      <a:pt x="1460" y="788"/>
                    </a:lnTo>
                    <a:lnTo>
                      <a:pt x="1448" y="758"/>
                    </a:lnTo>
                    <a:lnTo>
                      <a:pt x="1448" y="758"/>
                    </a:lnTo>
                    <a:lnTo>
                      <a:pt x="1430" y="710"/>
                    </a:lnTo>
                    <a:lnTo>
                      <a:pt x="1410" y="654"/>
                    </a:lnTo>
                    <a:lnTo>
                      <a:pt x="1410" y="654"/>
                    </a:lnTo>
                    <a:lnTo>
                      <a:pt x="1404" y="622"/>
                    </a:lnTo>
                    <a:lnTo>
                      <a:pt x="1398" y="592"/>
                    </a:lnTo>
                    <a:lnTo>
                      <a:pt x="1392" y="560"/>
                    </a:lnTo>
                    <a:lnTo>
                      <a:pt x="1384" y="530"/>
                    </a:lnTo>
                    <a:lnTo>
                      <a:pt x="1384" y="530"/>
                    </a:lnTo>
                    <a:lnTo>
                      <a:pt x="1364" y="468"/>
                    </a:lnTo>
                    <a:lnTo>
                      <a:pt x="1354" y="438"/>
                    </a:lnTo>
                    <a:lnTo>
                      <a:pt x="1340" y="408"/>
                    </a:lnTo>
                    <a:lnTo>
                      <a:pt x="1340" y="408"/>
                    </a:lnTo>
                    <a:lnTo>
                      <a:pt x="1328" y="390"/>
                    </a:lnTo>
                    <a:lnTo>
                      <a:pt x="1318" y="372"/>
                    </a:lnTo>
                    <a:lnTo>
                      <a:pt x="1304" y="356"/>
                    </a:lnTo>
                    <a:lnTo>
                      <a:pt x="1290" y="342"/>
                    </a:lnTo>
                    <a:lnTo>
                      <a:pt x="1262" y="316"/>
                    </a:lnTo>
                    <a:lnTo>
                      <a:pt x="1230" y="290"/>
                    </a:lnTo>
                    <a:lnTo>
                      <a:pt x="1230" y="290"/>
                    </a:lnTo>
                    <a:lnTo>
                      <a:pt x="1214" y="280"/>
                    </a:lnTo>
                    <a:lnTo>
                      <a:pt x="1190" y="266"/>
                    </a:lnTo>
                    <a:lnTo>
                      <a:pt x="1154" y="248"/>
                    </a:lnTo>
                    <a:lnTo>
                      <a:pt x="1154" y="248"/>
                    </a:lnTo>
                    <a:lnTo>
                      <a:pt x="1130" y="240"/>
                    </a:lnTo>
                    <a:lnTo>
                      <a:pt x="1106" y="234"/>
                    </a:lnTo>
                    <a:lnTo>
                      <a:pt x="1058" y="220"/>
                    </a:lnTo>
                    <a:lnTo>
                      <a:pt x="1058" y="220"/>
                    </a:lnTo>
                    <a:lnTo>
                      <a:pt x="1020" y="210"/>
                    </a:lnTo>
                    <a:lnTo>
                      <a:pt x="982" y="200"/>
                    </a:lnTo>
                    <a:lnTo>
                      <a:pt x="944" y="190"/>
                    </a:lnTo>
                    <a:lnTo>
                      <a:pt x="908" y="178"/>
                    </a:lnTo>
                    <a:lnTo>
                      <a:pt x="908" y="178"/>
                    </a:lnTo>
                    <a:lnTo>
                      <a:pt x="900" y="174"/>
                    </a:lnTo>
                    <a:lnTo>
                      <a:pt x="892" y="170"/>
                    </a:lnTo>
                    <a:lnTo>
                      <a:pt x="880" y="160"/>
                    </a:lnTo>
                    <a:lnTo>
                      <a:pt x="872" y="154"/>
                    </a:lnTo>
                    <a:lnTo>
                      <a:pt x="866" y="152"/>
                    </a:lnTo>
                    <a:lnTo>
                      <a:pt x="856" y="148"/>
                    </a:lnTo>
                    <a:lnTo>
                      <a:pt x="846" y="148"/>
                    </a:lnTo>
                    <a:lnTo>
                      <a:pt x="846" y="148"/>
                    </a:lnTo>
                    <a:lnTo>
                      <a:pt x="830" y="150"/>
                    </a:lnTo>
                    <a:lnTo>
                      <a:pt x="810" y="152"/>
                    </a:lnTo>
                    <a:lnTo>
                      <a:pt x="802" y="152"/>
                    </a:lnTo>
                    <a:lnTo>
                      <a:pt x="794" y="150"/>
                    </a:lnTo>
                    <a:lnTo>
                      <a:pt x="788" y="146"/>
                    </a:lnTo>
                    <a:lnTo>
                      <a:pt x="784" y="138"/>
                    </a:lnTo>
                    <a:close/>
                  </a:path>
                </a:pathLst>
              </a:custGeom>
              <a:solidFill>
                <a:srgbClr val="000000"/>
              </a:solidFill>
              <a:ln w="9525">
                <a:noFill/>
                <a:round/>
                <a:headEnd/>
                <a:tailEnd/>
              </a:ln>
            </p:spPr>
            <p:txBody>
              <a:bodyPr/>
              <a:lstStyle/>
              <a:p>
                <a:pPr fontAlgn="auto">
                  <a:spcBef>
                    <a:spcPts val="0"/>
                  </a:spcBef>
                  <a:spcAft>
                    <a:spcPts val="0"/>
                  </a:spcAft>
                  <a:defRPr/>
                </a:pPr>
                <a:endParaRPr lang="da-DK" kern="0">
                  <a:solidFill>
                    <a:sysClr val="windowText" lastClr="000000"/>
                  </a:solidFill>
                  <a:latin typeface="+mn-lt"/>
                  <a:ea typeface="ＭＳ Ｐゴシック" pitchFamily="-97" charset="-128"/>
                  <a:cs typeface="Arial" charset="0"/>
                </a:endParaRPr>
              </a:p>
            </p:txBody>
          </p:sp>
          <p:sp>
            <p:nvSpPr>
              <p:cNvPr id="67" name="Freeform 103"/>
              <p:cNvSpPr>
                <a:spLocks/>
              </p:cNvSpPr>
              <p:nvPr/>
            </p:nvSpPr>
            <p:spPr bwMode="auto">
              <a:xfrm>
                <a:off x="-1349908" y="6156375"/>
                <a:ext cx="426965" cy="776849"/>
              </a:xfrm>
              <a:custGeom>
                <a:avLst/>
                <a:gdLst/>
                <a:ahLst/>
                <a:cxnLst>
                  <a:cxn ang="0">
                    <a:pos x="234" y="430"/>
                  </a:cxn>
                  <a:cxn ang="0">
                    <a:pos x="190" y="490"/>
                  </a:cxn>
                  <a:cxn ang="0">
                    <a:pos x="158" y="440"/>
                  </a:cxn>
                  <a:cxn ang="0">
                    <a:pos x="120" y="394"/>
                  </a:cxn>
                  <a:cxn ang="0">
                    <a:pos x="80" y="354"/>
                  </a:cxn>
                  <a:cxn ang="0">
                    <a:pos x="56" y="318"/>
                  </a:cxn>
                  <a:cxn ang="0">
                    <a:pos x="48" y="290"/>
                  </a:cxn>
                  <a:cxn ang="0">
                    <a:pos x="34" y="252"/>
                  </a:cxn>
                  <a:cxn ang="0">
                    <a:pos x="20" y="206"/>
                  </a:cxn>
                  <a:cxn ang="0">
                    <a:pos x="8" y="178"/>
                  </a:cxn>
                  <a:cxn ang="0">
                    <a:pos x="2" y="134"/>
                  </a:cxn>
                  <a:cxn ang="0">
                    <a:pos x="2" y="114"/>
                  </a:cxn>
                  <a:cxn ang="0">
                    <a:pos x="10" y="108"/>
                  </a:cxn>
                  <a:cxn ang="0">
                    <a:pos x="22" y="116"/>
                  </a:cxn>
                  <a:cxn ang="0">
                    <a:pos x="12" y="90"/>
                  </a:cxn>
                  <a:cxn ang="0">
                    <a:pos x="6" y="60"/>
                  </a:cxn>
                  <a:cxn ang="0">
                    <a:pos x="14" y="48"/>
                  </a:cxn>
                  <a:cxn ang="0">
                    <a:pos x="28" y="54"/>
                  </a:cxn>
                  <a:cxn ang="0">
                    <a:pos x="42" y="80"/>
                  </a:cxn>
                  <a:cxn ang="0">
                    <a:pos x="58" y="104"/>
                  </a:cxn>
                  <a:cxn ang="0">
                    <a:pos x="76" y="130"/>
                  </a:cxn>
                  <a:cxn ang="0">
                    <a:pos x="106" y="184"/>
                  </a:cxn>
                  <a:cxn ang="0">
                    <a:pos x="108" y="166"/>
                  </a:cxn>
                  <a:cxn ang="0">
                    <a:pos x="94" y="120"/>
                  </a:cxn>
                  <a:cxn ang="0">
                    <a:pos x="82" y="98"/>
                  </a:cxn>
                  <a:cxn ang="0">
                    <a:pos x="72" y="74"/>
                  </a:cxn>
                  <a:cxn ang="0">
                    <a:pos x="64" y="58"/>
                  </a:cxn>
                  <a:cxn ang="0">
                    <a:pos x="50" y="26"/>
                  </a:cxn>
                  <a:cxn ang="0">
                    <a:pos x="52" y="20"/>
                  </a:cxn>
                  <a:cxn ang="0">
                    <a:pos x="80" y="16"/>
                  </a:cxn>
                  <a:cxn ang="0">
                    <a:pos x="88" y="30"/>
                  </a:cxn>
                  <a:cxn ang="0">
                    <a:pos x="108" y="62"/>
                  </a:cxn>
                  <a:cxn ang="0">
                    <a:pos x="122" y="70"/>
                  </a:cxn>
                  <a:cxn ang="0">
                    <a:pos x="108" y="36"/>
                  </a:cxn>
                  <a:cxn ang="0">
                    <a:pos x="104" y="8"/>
                  </a:cxn>
                  <a:cxn ang="0">
                    <a:pos x="112" y="0"/>
                  </a:cxn>
                  <a:cxn ang="0">
                    <a:pos x="128" y="12"/>
                  </a:cxn>
                  <a:cxn ang="0">
                    <a:pos x="150" y="60"/>
                  </a:cxn>
                  <a:cxn ang="0">
                    <a:pos x="156" y="76"/>
                  </a:cxn>
                  <a:cxn ang="0">
                    <a:pos x="166" y="86"/>
                  </a:cxn>
                  <a:cxn ang="0">
                    <a:pos x="174" y="108"/>
                  </a:cxn>
                  <a:cxn ang="0">
                    <a:pos x="180" y="126"/>
                  </a:cxn>
                  <a:cxn ang="0">
                    <a:pos x="206" y="186"/>
                  </a:cxn>
                  <a:cxn ang="0">
                    <a:pos x="216" y="188"/>
                  </a:cxn>
                  <a:cxn ang="0">
                    <a:pos x="238" y="160"/>
                  </a:cxn>
                  <a:cxn ang="0">
                    <a:pos x="264" y="122"/>
                  </a:cxn>
                  <a:cxn ang="0">
                    <a:pos x="268" y="140"/>
                  </a:cxn>
                  <a:cxn ang="0">
                    <a:pos x="258" y="192"/>
                  </a:cxn>
                  <a:cxn ang="0">
                    <a:pos x="240" y="250"/>
                  </a:cxn>
                  <a:cxn ang="0">
                    <a:pos x="232" y="292"/>
                  </a:cxn>
                  <a:cxn ang="0">
                    <a:pos x="224" y="332"/>
                  </a:cxn>
                  <a:cxn ang="0">
                    <a:pos x="224" y="340"/>
                  </a:cxn>
                  <a:cxn ang="0">
                    <a:pos x="234" y="356"/>
                  </a:cxn>
                  <a:cxn ang="0">
                    <a:pos x="254" y="374"/>
                  </a:cxn>
                  <a:cxn ang="0">
                    <a:pos x="260" y="386"/>
                  </a:cxn>
                  <a:cxn ang="0">
                    <a:pos x="250" y="410"/>
                  </a:cxn>
                </a:cxnLst>
                <a:rect l="0" t="0" r="r" b="b"/>
                <a:pathLst>
                  <a:path w="268" h="490">
                    <a:moveTo>
                      <a:pt x="250" y="410"/>
                    </a:moveTo>
                    <a:lnTo>
                      <a:pt x="250" y="410"/>
                    </a:lnTo>
                    <a:lnTo>
                      <a:pt x="234" y="430"/>
                    </a:lnTo>
                    <a:lnTo>
                      <a:pt x="220" y="450"/>
                    </a:lnTo>
                    <a:lnTo>
                      <a:pt x="204" y="470"/>
                    </a:lnTo>
                    <a:lnTo>
                      <a:pt x="190" y="490"/>
                    </a:lnTo>
                    <a:lnTo>
                      <a:pt x="190" y="490"/>
                    </a:lnTo>
                    <a:lnTo>
                      <a:pt x="174" y="466"/>
                    </a:lnTo>
                    <a:lnTo>
                      <a:pt x="158" y="440"/>
                    </a:lnTo>
                    <a:lnTo>
                      <a:pt x="140" y="416"/>
                    </a:lnTo>
                    <a:lnTo>
                      <a:pt x="130" y="404"/>
                    </a:lnTo>
                    <a:lnTo>
                      <a:pt x="120" y="394"/>
                    </a:lnTo>
                    <a:lnTo>
                      <a:pt x="120" y="394"/>
                    </a:lnTo>
                    <a:lnTo>
                      <a:pt x="100" y="376"/>
                    </a:lnTo>
                    <a:lnTo>
                      <a:pt x="80" y="354"/>
                    </a:lnTo>
                    <a:lnTo>
                      <a:pt x="70" y="342"/>
                    </a:lnTo>
                    <a:lnTo>
                      <a:pt x="62" y="330"/>
                    </a:lnTo>
                    <a:lnTo>
                      <a:pt x="56" y="318"/>
                    </a:lnTo>
                    <a:lnTo>
                      <a:pt x="52" y="304"/>
                    </a:lnTo>
                    <a:lnTo>
                      <a:pt x="52" y="304"/>
                    </a:lnTo>
                    <a:lnTo>
                      <a:pt x="48" y="290"/>
                    </a:lnTo>
                    <a:lnTo>
                      <a:pt x="44" y="278"/>
                    </a:lnTo>
                    <a:lnTo>
                      <a:pt x="38" y="264"/>
                    </a:lnTo>
                    <a:lnTo>
                      <a:pt x="34" y="252"/>
                    </a:lnTo>
                    <a:lnTo>
                      <a:pt x="34" y="252"/>
                    </a:lnTo>
                    <a:lnTo>
                      <a:pt x="26" y="220"/>
                    </a:lnTo>
                    <a:lnTo>
                      <a:pt x="20" y="206"/>
                    </a:lnTo>
                    <a:lnTo>
                      <a:pt x="14" y="190"/>
                    </a:lnTo>
                    <a:lnTo>
                      <a:pt x="14" y="190"/>
                    </a:lnTo>
                    <a:lnTo>
                      <a:pt x="8" y="178"/>
                    </a:lnTo>
                    <a:lnTo>
                      <a:pt x="4" y="164"/>
                    </a:lnTo>
                    <a:lnTo>
                      <a:pt x="2" y="150"/>
                    </a:lnTo>
                    <a:lnTo>
                      <a:pt x="2" y="134"/>
                    </a:lnTo>
                    <a:lnTo>
                      <a:pt x="2" y="134"/>
                    </a:lnTo>
                    <a:lnTo>
                      <a:pt x="0" y="120"/>
                    </a:lnTo>
                    <a:lnTo>
                      <a:pt x="2" y="114"/>
                    </a:lnTo>
                    <a:lnTo>
                      <a:pt x="6" y="108"/>
                    </a:lnTo>
                    <a:lnTo>
                      <a:pt x="6" y="108"/>
                    </a:lnTo>
                    <a:lnTo>
                      <a:pt x="10" y="108"/>
                    </a:lnTo>
                    <a:lnTo>
                      <a:pt x="12" y="106"/>
                    </a:lnTo>
                    <a:lnTo>
                      <a:pt x="18" y="110"/>
                    </a:lnTo>
                    <a:lnTo>
                      <a:pt x="22" y="116"/>
                    </a:lnTo>
                    <a:lnTo>
                      <a:pt x="26" y="122"/>
                    </a:lnTo>
                    <a:lnTo>
                      <a:pt x="26" y="122"/>
                    </a:lnTo>
                    <a:lnTo>
                      <a:pt x="12" y="90"/>
                    </a:lnTo>
                    <a:lnTo>
                      <a:pt x="6" y="74"/>
                    </a:lnTo>
                    <a:lnTo>
                      <a:pt x="6" y="66"/>
                    </a:lnTo>
                    <a:lnTo>
                      <a:pt x="6" y="60"/>
                    </a:lnTo>
                    <a:lnTo>
                      <a:pt x="6" y="60"/>
                    </a:lnTo>
                    <a:lnTo>
                      <a:pt x="8" y="52"/>
                    </a:lnTo>
                    <a:lnTo>
                      <a:pt x="14" y="48"/>
                    </a:lnTo>
                    <a:lnTo>
                      <a:pt x="20" y="50"/>
                    </a:lnTo>
                    <a:lnTo>
                      <a:pt x="28" y="54"/>
                    </a:lnTo>
                    <a:lnTo>
                      <a:pt x="28" y="54"/>
                    </a:lnTo>
                    <a:lnTo>
                      <a:pt x="32" y="58"/>
                    </a:lnTo>
                    <a:lnTo>
                      <a:pt x="36" y="66"/>
                    </a:lnTo>
                    <a:lnTo>
                      <a:pt x="42" y="80"/>
                    </a:lnTo>
                    <a:lnTo>
                      <a:pt x="42" y="80"/>
                    </a:lnTo>
                    <a:lnTo>
                      <a:pt x="50" y="92"/>
                    </a:lnTo>
                    <a:lnTo>
                      <a:pt x="58" y="104"/>
                    </a:lnTo>
                    <a:lnTo>
                      <a:pt x="68" y="116"/>
                    </a:lnTo>
                    <a:lnTo>
                      <a:pt x="76" y="130"/>
                    </a:lnTo>
                    <a:lnTo>
                      <a:pt x="76" y="130"/>
                    </a:lnTo>
                    <a:lnTo>
                      <a:pt x="90" y="158"/>
                    </a:lnTo>
                    <a:lnTo>
                      <a:pt x="96" y="170"/>
                    </a:lnTo>
                    <a:lnTo>
                      <a:pt x="106" y="184"/>
                    </a:lnTo>
                    <a:lnTo>
                      <a:pt x="106" y="184"/>
                    </a:lnTo>
                    <a:lnTo>
                      <a:pt x="108" y="174"/>
                    </a:lnTo>
                    <a:lnTo>
                      <a:pt x="108" y="166"/>
                    </a:lnTo>
                    <a:lnTo>
                      <a:pt x="106" y="152"/>
                    </a:lnTo>
                    <a:lnTo>
                      <a:pt x="94" y="120"/>
                    </a:lnTo>
                    <a:lnTo>
                      <a:pt x="94" y="120"/>
                    </a:lnTo>
                    <a:lnTo>
                      <a:pt x="90" y="112"/>
                    </a:lnTo>
                    <a:lnTo>
                      <a:pt x="86" y="104"/>
                    </a:lnTo>
                    <a:lnTo>
                      <a:pt x="82" y="98"/>
                    </a:lnTo>
                    <a:lnTo>
                      <a:pt x="78" y="90"/>
                    </a:lnTo>
                    <a:lnTo>
                      <a:pt x="78" y="90"/>
                    </a:lnTo>
                    <a:lnTo>
                      <a:pt x="72" y="74"/>
                    </a:lnTo>
                    <a:lnTo>
                      <a:pt x="68" y="64"/>
                    </a:lnTo>
                    <a:lnTo>
                      <a:pt x="64" y="58"/>
                    </a:lnTo>
                    <a:lnTo>
                      <a:pt x="64" y="58"/>
                    </a:lnTo>
                    <a:lnTo>
                      <a:pt x="60" y="50"/>
                    </a:lnTo>
                    <a:lnTo>
                      <a:pt x="56" y="42"/>
                    </a:lnTo>
                    <a:lnTo>
                      <a:pt x="50" y="26"/>
                    </a:lnTo>
                    <a:lnTo>
                      <a:pt x="50" y="26"/>
                    </a:lnTo>
                    <a:lnTo>
                      <a:pt x="50" y="22"/>
                    </a:lnTo>
                    <a:lnTo>
                      <a:pt x="52" y="20"/>
                    </a:lnTo>
                    <a:lnTo>
                      <a:pt x="62" y="16"/>
                    </a:lnTo>
                    <a:lnTo>
                      <a:pt x="72" y="16"/>
                    </a:lnTo>
                    <a:lnTo>
                      <a:pt x="80" y="16"/>
                    </a:lnTo>
                    <a:lnTo>
                      <a:pt x="80" y="16"/>
                    </a:lnTo>
                    <a:lnTo>
                      <a:pt x="84" y="20"/>
                    </a:lnTo>
                    <a:lnTo>
                      <a:pt x="88" y="30"/>
                    </a:lnTo>
                    <a:lnTo>
                      <a:pt x="98" y="48"/>
                    </a:lnTo>
                    <a:lnTo>
                      <a:pt x="98" y="48"/>
                    </a:lnTo>
                    <a:lnTo>
                      <a:pt x="108" y="62"/>
                    </a:lnTo>
                    <a:lnTo>
                      <a:pt x="114" y="68"/>
                    </a:lnTo>
                    <a:lnTo>
                      <a:pt x="118" y="68"/>
                    </a:lnTo>
                    <a:lnTo>
                      <a:pt x="122" y="70"/>
                    </a:lnTo>
                    <a:lnTo>
                      <a:pt x="122" y="70"/>
                    </a:lnTo>
                    <a:lnTo>
                      <a:pt x="116" y="56"/>
                    </a:lnTo>
                    <a:lnTo>
                      <a:pt x="108" y="36"/>
                    </a:lnTo>
                    <a:lnTo>
                      <a:pt x="104" y="24"/>
                    </a:lnTo>
                    <a:lnTo>
                      <a:pt x="104" y="16"/>
                    </a:lnTo>
                    <a:lnTo>
                      <a:pt x="104" y="8"/>
                    </a:lnTo>
                    <a:lnTo>
                      <a:pt x="108" y="2"/>
                    </a:lnTo>
                    <a:lnTo>
                      <a:pt x="108" y="2"/>
                    </a:lnTo>
                    <a:lnTo>
                      <a:pt x="112" y="0"/>
                    </a:lnTo>
                    <a:lnTo>
                      <a:pt x="114" y="0"/>
                    </a:lnTo>
                    <a:lnTo>
                      <a:pt x="122" y="4"/>
                    </a:lnTo>
                    <a:lnTo>
                      <a:pt x="128" y="12"/>
                    </a:lnTo>
                    <a:lnTo>
                      <a:pt x="134" y="22"/>
                    </a:lnTo>
                    <a:lnTo>
                      <a:pt x="144" y="44"/>
                    </a:lnTo>
                    <a:lnTo>
                      <a:pt x="150" y="60"/>
                    </a:lnTo>
                    <a:lnTo>
                      <a:pt x="150" y="60"/>
                    </a:lnTo>
                    <a:lnTo>
                      <a:pt x="154" y="68"/>
                    </a:lnTo>
                    <a:lnTo>
                      <a:pt x="156" y="76"/>
                    </a:lnTo>
                    <a:lnTo>
                      <a:pt x="156" y="76"/>
                    </a:lnTo>
                    <a:lnTo>
                      <a:pt x="164" y="82"/>
                    </a:lnTo>
                    <a:lnTo>
                      <a:pt x="166" y="86"/>
                    </a:lnTo>
                    <a:lnTo>
                      <a:pt x="170" y="90"/>
                    </a:lnTo>
                    <a:lnTo>
                      <a:pt x="170" y="90"/>
                    </a:lnTo>
                    <a:lnTo>
                      <a:pt x="174" y="108"/>
                    </a:lnTo>
                    <a:lnTo>
                      <a:pt x="176" y="118"/>
                    </a:lnTo>
                    <a:lnTo>
                      <a:pt x="180" y="126"/>
                    </a:lnTo>
                    <a:lnTo>
                      <a:pt x="180" y="126"/>
                    </a:lnTo>
                    <a:lnTo>
                      <a:pt x="198" y="160"/>
                    </a:lnTo>
                    <a:lnTo>
                      <a:pt x="204" y="176"/>
                    </a:lnTo>
                    <a:lnTo>
                      <a:pt x="206" y="186"/>
                    </a:lnTo>
                    <a:lnTo>
                      <a:pt x="206" y="194"/>
                    </a:lnTo>
                    <a:lnTo>
                      <a:pt x="206" y="194"/>
                    </a:lnTo>
                    <a:lnTo>
                      <a:pt x="216" y="188"/>
                    </a:lnTo>
                    <a:lnTo>
                      <a:pt x="224" y="180"/>
                    </a:lnTo>
                    <a:lnTo>
                      <a:pt x="232" y="172"/>
                    </a:lnTo>
                    <a:lnTo>
                      <a:pt x="238" y="160"/>
                    </a:lnTo>
                    <a:lnTo>
                      <a:pt x="248" y="140"/>
                    </a:lnTo>
                    <a:lnTo>
                      <a:pt x="256" y="130"/>
                    </a:lnTo>
                    <a:lnTo>
                      <a:pt x="264" y="122"/>
                    </a:lnTo>
                    <a:lnTo>
                      <a:pt x="264" y="122"/>
                    </a:lnTo>
                    <a:lnTo>
                      <a:pt x="266" y="132"/>
                    </a:lnTo>
                    <a:lnTo>
                      <a:pt x="268" y="140"/>
                    </a:lnTo>
                    <a:lnTo>
                      <a:pt x="266" y="158"/>
                    </a:lnTo>
                    <a:lnTo>
                      <a:pt x="258" y="192"/>
                    </a:lnTo>
                    <a:lnTo>
                      <a:pt x="258" y="192"/>
                    </a:lnTo>
                    <a:lnTo>
                      <a:pt x="252" y="212"/>
                    </a:lnTo>
                    <a:lnTo>
                      <a:pt x="246" y="232"/>
                    </a:lnTo>
                    <a:lnTo>
                      <a:pt x="240" y="250"/>
                    </a:lnTo>
                    <a:lnTo>
                      <a:pt x="236" y="270"/>
                    </a:lnTo>
                    <a:lnTo>
                      <a:pt x="236" y="270"/>
                    </a:lnTo>
                    <a:lnTo>
                      <a:pt x="232" y="292"/>
                    </a:lnTo>
                    <a:lnTo>
                      <a:pt x="228" y="312"/>
                    </a:lnTo>
                    <a:lnTo>
                      <a:pt x="228" y="312"/>
                    </a:lnTo>
                    <a:lnTo>
                      <a:pt x="224" y="332"/>
                    </a:lnTo>
                    <a:lnTo>
                      <a:pt x="224" y="332"/>
                    </a:lnTo>
                    <a:lnTo>
                      <a:pt x="224" y="338"/>
                    </a:lnTo>
                    <a:lnTo>
                      <a:pt x="224" y="340"/>
                    </a:lnTo>
                    <a:lnTo>
                      <a:pt x="228" y="348"/>
                    </a:lnTo>
                    <a:lnTo>
                      <a:pt x="228" y="348"/>
                    </a:lnTo>
                    <a:lnTo>
                      <a:pt x="234" y="356"/>
                    </a:lnTo>
                    <a:lnTo>
                      <a:pt x="240" y="362"/>
                    </a:lnTo>
                    <a:lnTo>
                      <a:pt x="254" y="374"/>
                    </a:lnTo>
                    <a:lnTo>
                      <a:pt x="254" y="374"/>
                    </a:lnTo>
                    <a:lnTo>
                      <a:pt x="258" y="378"/>
                    </a:lnTo>
                    <a:lnTo>
                      <a:pt x="260" y="382"/>
                    </a:lnTo>
                    <a:lnTo>
                      <a:pt x="260" y="386"/>
                    </a:lnTo>
                    <a:lnTo>
                      <a:pt x="260" y="390"/>
                    </a:lnTo>
                    <a:lnTo>
                      <a:pt x="256" y="400"/>
                    </a:lnTo>
                    <a:lnTo>
                      <a:pt x="250" y="410"/>
                    </a:lnTo>
                  </a:path>
                </a:pathLst>
              </a:custGeom>
              <a:noFill/>
              <a:ln w="9525">
                <a:noFill/>
                <a:round/>
                <a:headEnd/>
                <a:tailEnd/>
              </a:ln>
            </p:spPr>
            <p:txBody>
              <a:bodyPr/>
              <a:lstStyle/>
              <a:p>
                <a:pPr fontAlgn="auto">
                  <a:spcBef>
                    <a:spcPts val="0"/>
                  </a:spcBef>
                  <a:spcAft>
                    <a:spcPts val="0"/>
                  </a:spcAft>
                  <a:defRPr/>
                </a:pPr>
                <a:endParaRPr lang="da-DK" kern="0">
                  <a:solidFill>
                    <a:sysClr val="windowText" lastClr="000000"/>
                  </a:solidFill>
                  <a:latin typeface="+mn-lt"/>
                  <a:ea typeface="ＭＳ Ｐゴシック" pitchFamily="-97" charset="-128"/>
                  <a:cs typeface="Arial" charset="0"/>
                </a:endParaRPr>
              </a:p>
            </p:txBody>
          </p:sp>
          <p:sp>
            <p:nvSpPr>
              <p:cNvPr id="68" name="Freeform 104"/>
              <p:cNvSpPr>
                <a:spLocks/>
              </p:cNvSpPr>
              <p:nvPr/>
            </p:nvSpPr>
            <p:spPr bwMode="auto">
              <a:xfrm>
                <a:off x="-1092633" y="6736277"/>
                <a:ext cx="197061" cy="262597"/>
              </a:xfrm>
              <a:custGeom>
                <a:avLst/>
                <a:gdLst/>
                <a:ahLst/>
                <a:cxnLst>
                  <a:cxn ang="0">
                    <a:pos x="124" y="30"/>
                  </a:cxn>
                  <a:cxn ang="0">
                    <a:pos x="124" y="30"/>
                  </a:cxn>
                  <a:cxn ang="0">
                    <a:pos x="112" y="46"/>
                  </a:cxn>
                  <a:cxn ang="0">
                    <a:pos x="100" y="62"/>
                  </a:cxn>
                  <a:cxn ang="0">
                    <a:pos x="100" y="62"/>
                  </a:cxn>
                  <a:cxn ang="0">
                    <a:pos x="94" y="72"/>
                  </a:cxn>
                  <a:cxn ang="0">
                    <a:pos x="90" y="80"/>
                  </a:cxn>
                  <a:cxn ang="0">
                    <a:pos x="88" y="90"/>
                  </a:cxn>
                  <a:cxn ang="0">
                    <a:pos x="82" y="100"/>
                  </a:cxn>
                  <a:cxn ang="0">
                    <a:pos x="82" y="100"/>
                  </a:cxn>
                  <a:cxn ang="0">
                    <a:pos x="72" y="116"/>
                  </a:cxn>
                  <a:cxn ang="0">
                    <a:pos x="68" y="124"/>
                  </a:cxn>
                  <a:cxn ang="0">
                    <a:pos x="64" y="132"/>
                  </a:cxn>
                  <a:cxn ang="0">
                    <a:pos x="64" y="132"/>
                  </a:cxn>
                  <a:cxn ang="0">
                    <a:pos x="56" y="140"/>
                  </a:cxn>
                  <a:cxn ang="0">
                    <a:pos x="48" y="146"/>
                  </a:cxn>
                  <a:cxn ang="0">
                    <a:pos x="42" y="154"/>
                  </a:cxn>
                  <a:cxn ang="0">
                    <a:pos x="38" y="164"/>
                  </a:cxn>
                  <a:cxn ang="0">
                    <a:pos x="38" y="164"/>
                  </a:cxn>
                  <a:cxn ang="0">
                    <a:pos x="18" y="146"/>
                  </a:cxn>
                  <a:cxn ang="0">
                    <a:pos x="0" y="126"/>
                  </a:cxn>
                  <a:cxn ang="0">
                    <a:pos x="0" y="126"/>
                  </a:cxn>
                  <a:cxn ang="0">
                    <a:pos x="2" y="122"/>
                  </a:cxn>
                  <a:cxn ang="0">
                    <a:pos x="4" y="118"/>
                  </a:cxn>
                  <a:cxn ang="0">
                    <a:pos x="16" y="102"/>
                  </a:cxn>
                  <a:cxn ang="0">
                    <a:pos x="36" y="76"/>
                  </a:cxn>
                  <a:cxn ang="0">
                    <a:pos x="36" y="76"/>
                  </a:cxn>
                  <a:cxn ang="0">
                    <a:pos x="52" y="58"/>
                  </a:cxn>
                  <a:cxn ang="0">
                    <a:pos x="58" y="48"/>
                  </a:cxn>
                  <a:cxn ang="0">
                    <a:pos x="60" y="36"/>
                  </a:cxn>
                  <a:cxn ang="0">
                    <a:pos x="60" y="36"/>
                  </a:cxn>
                  <a:cxn ang="0">
                    <a:pos x="62" y="28"/>
                  </a:cxn>
                  <a:cxn ang="0">
                    <a:pos x="66" y="24"/>
                  </a:cxn>
                  <a:cxn ang="0">
                    <a:pos x="78" y="16"/>
                  </a:cxn>
                  <a:cxn ang="0">
                    <a:pos x="88" y="10"/>
                  </a:cxn>
                  <a:cxn ang="0">
                    <a:pos x="92" y="6"/>
                  </a:cxn>
                  <a:cxn ang="0">
                    <a:pos x="96" y="0"/>
                  </a:cxn>
                  <a:cxn ang="0">
                    <a:pos x="96" y="0"/>
                  </a:cxn>
                  <a:cxn ang="0">
                    <a:pos x="124" y="30"/>
                  </a:cxn>
                </a:cxnLst>
                <a:rect l="0" t="0" r="r" b="b"/>
                <a:pathLst>
                  <a:path w="124" h="164">
                    <a:moveTo>
                      <a:pt x="124" y="30"/>
                    </a:moveTo>
                    <a:lnTo>
                      <a:pt x="124" y="30"/>
                    </a:lnTo>
                    <a:lnTo>
                      <a:pt x="112" y="46"/>
                    </a:lnTo>
                    <a:lnTo>
                      <a:pt x="100" y="62"/>
                    </a:lnTo>
                    <a:lnTo>
                      <a:pt x="100" y="62"/>
                    </a:lnTo>
                    <a:lnTo>
                      <a:pt x="94" y="72"/>
                    </a:lnTo>
                    <a:lnTo>
                      <a:pt x="90" y="80"/>
                    </a:lnTo>
                    <a:lnTo>
                      <a:pt x="88" y="90"/>
                    </a:lnTo>
                    <a:lnTo>
                      <a:pt x="82" y="100"/>
                    </a:lnTo>
                    <a:lnTo>
                      <a:pt x="82" y="100"/>
                    </a:lnTo>
                    <a:lnTo>
                      <a:pt x="72" y="116"/>
                    </a:lnTo>
                    <a:lnTo>
                      <a:pt x="68" y="124"/>
                    </a:lnTo>
                    <a:lnTo>
                      <a:pt x="64" y="132"/>
                    </a:lnTo>
                    <a:lnTo>
                      <a:pt x="64" y="132"/>
                    </a:lnTo>
                    <a:lnTo>
                      <a:pt x="56" y="140"/>
                    </a:lnTo>
                    <a:lnTo>
                      <a:pt x="48" y="146"/>
                    </a:lnTo>
                    <a:lnTo>
                      <a:pt x="42" y="154"/>
                    </a:lnTo>
                    <a:lnTo>
                      <a:pt x="38" y="164"/>
                    </a:lnTo>
                    <a:lnTo>
                      <a:pt x="38" y="164"/>
                    </a:lnTo>
                    <a:lnTo>
                      <a:pt x="18" y="146"/>
                    </a:lnTo>
                    <a:lnTo>
                      <a:pt x="0" y="126"/>
                    </a:lnTo>
                    <a:lnTo>
                      <a:pt x="0" y="126"/>
                    </a:lnTo>
                    <a:lnTo>
                      <a:pt x="2" y="122"/>
                    </a:lnTo>
                    <a:lnTo>
                      <a:pt x="4" y="118"/>
                    </a:lnTo>
                    <a:lnTo>
                      <a:pt x="16" y="102"/>
                    </a:lnTo>
                    <a:lnTo>
                      <a:pt x="36" y="76"/>
                    </a:lnTo>
                    <a:lnTo>
                      <a:pt x="36" y="76"/>
                    </a:lnTo>
                    <a:lnTo>
                      <a:pt x="52" y="58"/>
                    </a:lnTo>
                    <a:lnTo>
                      <a:pt x="58" y="48"/>
                    </a:lnTo>
                    <a:lnTo>
                      <a:pt x="60" y="36"/>
                    </a:lnTo>
                    <a:lnTo>
                      <a:pt x="60" y="36"/>
                    </a:lnTo>
                    <a:lnTo>
                      <a:pt x="62" y="28"/>
                    </a:lnTo>
                    <a:lnTo>
                      <a:pt x="66" y="24"/>
                    </a:lnTo>
                    <a:lnTo>
                      <a:pt x="78" y="16"/>
                    </a:lnTo>
                    <a:lnTo>
                      <a:pt x="88" y="10"/>
                    </a:lnTo>
                    <a:lnTo>
                      <a:pt x="92" y="6"/>
                    </a:lnTo>
                    <a:lnTo>
                      <a:pt x="96" y="0"/>
                    </a:lnTo>
                    <a:lnTo>
                      <a:pt x="96" y="0"/>
                    </a:lnTo>
                    <a:lnTo>
                      <a:pt x="124" y="30"/>
                    </a:lnTo>
                    <a:close/>
                  </a:path>
                </a:pathLst>
              </a:custGeom>
              <a:solidFill>
                <a:srgbClr val="FFFFFF"/>
              </a:solidFill>
              <a:ln w="9525">
                <a:noFill/>
                <a:round/>
                <a:headEnd/>
                <a:tailEnd/>
              </a:ln>
            </p:spPr>
            <p:txBody>
              <a:bodyPr/>
              <a:lstStyle/>
              <a:p>
                <a:pPr fontAlgn="auto">
                  <a:spcBef>
                    <a:spcPts val="0"/>
                  </a:spcBef>
                  <a:spcAft>
                    <a:spcPts val="0"/>
                  </a:spcAft>
                  <a:defRPr/>
                </a:pPr>
                <a:endParaRPr lang="da-DK" kern="0">
                  <a:solidFill>
                    <a:sysClr val="windowText" lastClr="000000"/>
                  </a:solidFill>
                  <a:latin typeface="+mn-lt"/>
                  <a:ea typeface="ＭＳ Ｐゴシック" pitchFamily="-97" charset="-128"/>
                  <a:cs typeface="Arial" charset="0"/>
                </a:endParaRPr>
              </a:p>
            </p:txBody>
          </p:sp>
          <p:sp>
            <p:nvSpPr>
              <p:cNvPr id="69" name="Freeform 105"/>
              <p:cNvSpPr>
                <a:spLocks/>
              </p:cNvSpPr>
              <p:nvPr/>
            </p:nvSpPr>
            <p:spPr bwMode="auto">
              <a:xfrm>
                <a:off x="-1065265" y="6741746"/>
                <a:ext cx="197061" cy="262597"/>
              </a:xfrm>
              <a:custGeom>
                <a:avLst/>
                <a:gdLst/>
                <a:ahLst/>
                <a:cxnLst>
                  <a:cxn ang="0">
                    <a:pos x="124" y="30"/>
                  </a:cxn>
                  <a:cxn ang="0">
                    <a:pos x="124" y="30"/>
                  </a:cxn>
                  <a:cxn ang="0">
                    <a:pos x="112" y="46"/>
                  </a:cxn>
                  <a:cxn ang="0">
                    <a:pos x="100" y="62"/>
                  </a:cxn>
                  <a:cxn ang="0">
                    <a:pos x="100" y="62"/>
                  </a:cxn>
                  <a:cxn ang="0">
                    <a:pos x="94" y="72"/>
                  </a:cxn>
                  <a:cxn ang="0">
                    <a:pos x="90" y="80"/>
                  </a:cxn>
                  <a:cxn ang="0">
                    <a:pos x="88" y="90"/>
                  </a:cxn>
                  <a:cxn ang="0">
                    <a:pos x="82" y="100"/>
                  </a:cxn>
                  <a:cxn ang="0">
                    <a:pos x="82" y="100"/>
                  </a:cxn>
                  <a:cxn ang="0">
                    <a:pos x="72" y="116"/>
                  </a:cxn>
                  <a:cxn ang="0">
                    <a:pos x="68" y="124"/>
                  </a:cxn>
                  <a:cxn ang="0">
                    <a:pos x="64" y="132"/>
                  </a:cxn>
                  <a:cxn ang="0">
                    <a:pos x="64" y="132"/>
                  </a:cxn>
                  <a:cxn ang="0">
                    <a:pos x="56" y="140"/>
                  </a:cxn>
                  <a:cxn ang="0">
                    <a:pos x="48" y="146"/>
                  </a:cxn>
                  <a:cxn ang="0">
                    <a:pos x="42" y="154"/>
                  </a:cxn>
                  <a:cxn ang="0">
                    <a:pos x="38" y="164"/>
                  </a:cxn>
                  <a:cxn ang="0">
                    <a:pos x="38" y="164"/>
                  </a:cxn>
                  <a:cxn ang="0">
                    <a:pos x="18" y="146"/>
                  </a:cxn>
                  <a:cxn ang="0">
                    <a:pos x="0" y="126"/>
                  </a:cxn>
                  <a:cxn ang="0">
                    <a:pos x="0" y="126"/>
                  </a:cxn>
                  <a:cxn ang="0">
                    <a:pos x="2" y="122"/>
                  </a:cxn>
                  <a:cxn ang="0">
                    <a:pos x="4" y="118"/>
                  </a:cxn>
                  <a:cxn ang="0">
                    <a:pos x="16" y="102"/>
                  </a:cxn>
                  <a:cxn ang="0">
                    <a:pos x="36" y="76"/>
                  </a:cxn>
                  <a:cxn ang="0">
                    <a:pos x="36" y="76"/>
                  </a:cxn>
                  <a:cxn ang="0">
                    <a:pos x="52" y="58"/>
                  </a:cxn>
                  <a:cxn ang="0">
                    <a:pos x="58" y="48"/>
                  </a:cxn>
                  <a:cxn ang="0">
                    <a:pos x="60" y="36"/>
                  </a:cxn>
                  <a:cxn ang="0">
                    <a:pos x="60" y="36"/>
                  </a:cxn>
                  <a:cxn ang="0">
                    <a:pos x="62" y="28"/>
                  </a:cxn>
                  <a:cxn ang="0">
                    <a:pos x="66" y="24"/>
                  </a:cxn>
                  <a:cxn ang="0">
                    <a:pos x="78" y="16"/>
                  </a:cxn>
                  <a:cxn ang="0">
                    <a:pos x="88" y="10"/>
                  </a:cxn>
                  <a:cxn ang="0">
                    <a:pos x="92" y="6"/>
                  </a:cxn>
                  <a:cxn ang="0">
                    <a:pos x="96" y="0"/>
                  </a:cxn>
                  <a:cxn ang="0">
                    <a:pos x="96" y="0"/>
                  </a:cxn>
                  <a:cxn ang="0">
                    <a:pos x="124" y="30"/>
                  </a:cxn>
                </a:cxnLst>
                <a:rect l="0" t="0" r="r" b="b"/>
                <a:pathLst>
                  <a:path w="124" h="164">
                    <a:moveTo>
                      <a:pt x="124" y="30"/>
                    </a:moveTo>
                    <a:lnTo>
                      <a:pt x="124" y="30"/>
                    </a:lnTo>
                    <a:lnTo>
                      <a:pt x="112" y="46"/>
                    </a:lnTo>
                    <a:lnTo>
                      <a:pt x="100" y="62"/>
                    </a:lnTo>
                    <a:lnTo>
                      <a:pt x="100" y="62"/>
                    </a:lnTo>
                    <a:lnTo>
                      <a:pt x="94" y="72"/>
                    </a:lnTo>
                    <a:lnTo>
                      <a:pt x="90" y="80"/>
                    </a:lnTo>
                    <a:lnTo>
                      <a:pt x="88" y="90"/>
                    </a:lnTo>
                    <a:lnTo>
                      <a:pt x="82" y="100"/>
                    </a:lnTo>
                    <a:lnTo>
                      <a:pt x="82" y="100"/>
                    </a:lnTo>
                    <a:lnTo>
                      <a:pt x="72" y="116"/>
                    </a:lnTo>
                    <a:lnTo>
                      <a:pt x="68" y="124"/>
                    </a:lnTo>
                    <a:lnTo>
                      <a:pt x="64" y="132"/>
                    </a:lnTo>
                    <a:lnTo>
                      <a:pt x="64" y="132"/>
                    </a:lnTo>
                    <a:lnTo>
                      <a:pt x="56" y="140"/>
                    </a:lnTo>
                    <a:lnTo>
                      <a:pt x="48" y="146"/>
                    </a:lnTo>
                    <a:lnTo>
                      <a:pt x="42" y="154"/>
                    </a:lnTo>
                    <a:lnTo>
                      <a:pt x="38" y="164"/>
                    </a:lnTo>
                    <a:lnTo>
                      <a:pt x="38" y="164"/>
                    </a:lnTo>
                    <a:lnTo>
                      <a:pt x="18" y="146"/>
                    </a:lnTo>
                    <a:lnTo>
                      <a:pt x="0" y="126"/>
                    </a:lnTo>
                    <a:lnTo>
                      <a:pt x="0" y="126"/>
                    </a:lnTo>
                    <a:lnTo>
                      <a:pt x="2" y="122"/>
                    </a:lnTo>
                    <a:lnTo>
                      <a:pt x="4" y="118"/>
                    </a:lnTo>
                    <a:lnTo>
                      <a:pt x="16" y="102"/>
                    </a:lnTo>
                    <a:lnTo>
                      <a:pt x="36" y="76"/>
                    </a:lnTo>
                    <a:lnTo>
                      <a:pt x="36" y="76"/>
                    </a:lnTo>
                    <a:lnTo>
                      <a:pt x="52" y="58"/>
                    </a:lnTo>
                    <a:lnTo>
                      <a:pt x="58" y="48"/>
                    </a:lnTo>
                    <a:lnTo>
                      <a:pt x="60" y="36"/>
                    </a:lnTo>
                    <a:lnTo>
                      <a:pt x="60" y="36"/>
                    </a:lnTo>
                    <a:lnTo>
                      <a:pt x="62" y="28"/>
                    </a:lnTo>
                    <a:lnTo>
                      <a:pt x="66" y="24"/>
                    </a:lnTo>
                    <a:lnTo>
                      <a:pt x="78" y="16"/>
                    </a:lnTo>
                    <a:lnTo>
                      <a:pt x="88" y="10"/>
                    </a:lnTo>
                    <a:lnTo>
                      <a:pt x="92" y="6"/>
                    </a:lnTo>
                    <a:lnTo>
                      <a:pt x="96" y="0"/>
                    </a:lnTo>
                    <a:lnTo>
                      <a:pt x="96" y="0"/>
                    </a:lnTo>
                    <a:lnTo>
                      <a:pt x="124" y="30"/>
                    </a:lnTo>
                  </a:path>
                </a:pathLst>
              </a:custGeom>
              <a:noFill/>
              <a:ln w="9525">
                <a:noFill/>
                <a:round/>
                <a:headEnd/>
                <a:tailEnd/>
              </a:ln>
            </p:spPr>
            <p:txBody>
              <a:bodyPr/>
              <a:lstStyle/>
              <a:p>
                <a:pPr fontAlgn="auto">
                  <a:spcBef>
                    <a:spcPts val="0"/>
                  </a:spcBef>
                  <a:spcAft>
                    <a:spcPts val="0"/>
                  </a:spcAft>
                  <a:defRPr/>
                </a:pPr>
                <a:endParaRPr lang="da-DK" kern="0">
                  <a:solidFill>
                    <a:sysClr val="windowText" lastClr="000000"/>
                  </a:solidFill>
                  <a:latin typeface="+mn-lt"/>
                  <a:ea typeface="ＭＳ Ｐゴシック" pitchFamily="-97" charset="-128"/>
                  <a:cs typeface="Arial" charset="0"/>
                </a:endParaRPr>
              </a:p>
            </p:txBody>
          </p:sp>
          <p:sp>
            <p:nvSpPr>
              <p:cNvPr id="70" name="Freeform 106"/>
              <p:cNvSpPr>
                <a:spLocks/>
              </p:cNvSpPr>
              <p:nvPr/>
            </p:nvSpPr>
            <p:spPr bwMode="auto">
              <a:xfrm>
                <a:off x="-1536021" y="6840219"/>
                <a:ext cx="240852" cy="311835"/>
              </a:xfrm>
              <a:custGeom>
                <a:avLst/>
                <a:gdLst/>
                <a:ahLst/>
                <a:cxnLst>
                  <a:cxn ang="0">
                    <a:pos x="146" y="0"/>
                  </a:cxn>
                  <a:cxn ang="0">
                    <a:pos x="152" y="42"/>
                  </a:cxn>
                  <a:cxn ang="0">
                    <a:pos x="150" y="58"/>
                  </a:cxn>
                  <a:cxn ang="0">
                    <a:pos x="140" y="88"/>
                  </a:cxn>
                  <a:cxn ang="0">
                    <a:pos x="122" y="114"/>
                  </a:cxn>
                  <a:cxn ang="0">
                    <a:pos x="114" y="126"/>
                  </a:cxn>
                  <a:cxn ang="0">
                    <a:pos x="96" y="146"/>
                  </a:cxn>
                  <a:cxn ang="0">
                    <a:pos x="88" y="158"/>
                  </a:cxn>
                  <a:cxn ang="0">
                    <a:pos x="78" y="182"/>
                  </a:cxn>
                  <a:cxn ang="0">
                    <a:pos x="72" y="192"/>
                  </a:cxn>
                  <a:cxn ang="0">
                    <a:pos x="62" y="198"/>
                  </a:cxn>
                  <a:cxn ang="0">
                    <a:pos x="56" y="198"/>
                  </a:cxn>
                  <a:cxn ang="0">
                    <a:pos x="44" y="194"/>
                  </a:cxn>
                  <a:cxn ang="0">
                    <a:pos x="32" y="176"/>
                  </a:cxn>
                  <a:cxn ang="0">
                    <a:pos x="18" y="128"/>
                  </a:cxn>
                  <a:cxn ang="0">
                    <a:pos x="12" y="102"/>
                  </a:cxn>
                  <a:cxn ang="0">
                    <a:pos x="0" y="42"/>
                  </a:cxn>
                  <a:cxn ang="0">
                    <a:pos x="2" y="32"/>
                  </a:cxn>
                  <a:cxn ang="0">
                    <a:pos x="16" y="4"/>
                  </a:cxn>
                  <a:cxn ang="0">
                    <a:pos x="24" y="0"/>
                  </a:cxn>
                  <a:cxn ang="0">
                    <a:pos x="20" y="10"/>
                  </a:cxn>
                  <a:cxn ang="0">
                    <a:pos x="20" y="28"/>
                  </a:cxn>
                  <a:cxn ang="0">
                    <a:pos x="24" y="40"/>
                  </a:cxn>
                  <a:cxn ang="0">
                    <a:pos x="26" y="58"/>
                  </a:cxn>
                  <a:cxn ang="0">
                    <a:pos x="30" y="76"/>
                  </a:cxn>
                  <a:cxn ang="0">
                    <a:pos x="34" y="82"/>
                  </a:cxn>
                  <a:cxn ang="0">
                    <a:pos x="46" y="90"/>
                  </a:cxn>
                  <a:cxn ang="0">
                    <a:pos x="58" y="94"/>
                  </a:cxn>
                  <a:cxn ang="0">
                    <a:pos x="78" y="92"/>
                  </a:cxn>
                  <a:cxn ang="0">
                    <a:pos x="92" y="86"/>
                  </a:cxn>
                  <a:cxn ang="0">
                    <a:pos x="114" y="68"/>
                  </a:cxn>
                  <a:cxn ang="0">
                    <a:pos x="124" y="56"/>
                  </a:cxn>
                  <a:cxn ang="0">
                    <a:pos x="138" y="38"/>
                  </a:cxn>
                  <a:cxn ang="0">
                    <a:pos x="142" y="32"/>
                  </a:cxn>
                  <a:cxn ang="0">
                    <a:pos x="146" y="0"/>
                  </a:cxn>
                </a:cxnLst>
                <a:rect l="0" t="0" r="r" b="b"/>
                <a:pathLst>
                  <a:path w="152" h="198">
                    <a:moveTo>
                      <a:pt x="146" y="0"/>
                    </a:moveTo>
                    <a:lnTo>
                      <a:pt x="146" y="0"/>
                    </a:lnTo>
                    <a:lnTo>
                      <a:pt x="150" y="28"/>
                    </a:lnTo>
                    <a:lnTo>
                      <a:pt x="152" y="42"/>
                    </a:lnTo>
                    <a:lnTo>
                      <a:pt x="150" y="58"/>
                    </a:lnTo>
                    <a:lnTo>
                      <a:pt x="150" y="58"/>
                    </a:lnTo>
                    <a:lnTo>
                      <a:pt x="146" y="72"/>
                    </a:lnTo>
                    <a:lnTo>
                      <a:pt x="140" y="88"/>
                    </a:lnTo>
                    <a:lnTo>
                      <a:pt x="132" y="102"/>
                    </a:lnTo>
                    <a:lnTo>
                      <a:pt x="122" y="114"/>
                    </a:lnTo>
                    <a:lnTo>
                      <a:pt x="122" y="114"/>
                    </a:lnTo>
                    <a:lnTo>
                      <a:pt x="114" y="126"/>
                    </a:lnTo>
                    <a:lnTo>
                      <a:pt x="104" y="136"/>
                    </a:lnTo>
                    <a:lnTo>
                      <a:pt x="96" y="146"/>
                    </a:lnTo>
                    <a:lnTo>
                      <a:pt x="88" y="158"/>
                    </a:lnTo>
                    <a:lnTo>
                      <a:pt x="88" y="158"/>
                    </a:lnTo>
                    <a:lnTo>
                      <a:pt x="84" y="168"/>
                    </a:lnTo>
                    <a:lnTo>
                      <a:pt x="78" y="182"/>
                    </a:lnTo>
                    <a:lnTo>
                      <a:pt x="76" y="188"/>
                    </a:lnTo>
                    <a:lnTo>
                      <a:pt x="72" y="192"/>
                    </a:lnTo>
                    <a:lnTo>
                      <a:pt x="68" y="196"/>
                    </a:lnTo>
                    <a:lnTo>
                      <a:pt x="62" y="198"/>
                    </a:lnTo>
                    <a:lnTo>
                      <a:pt x="62" y="198"/>
                    </a:lnTo>
                    <a:lnTo>
                      <a:pt x="56" y="198"/>
                    </a:lnTo>
                    <a:lnTo>
                      <a:pt x="50" y="198"/>
                    </a:lnTo>
                    <a:lnTo>
                      <a:pt x="44" y="194"/>
                    </a:lnTo>
                    <a:lnTo>
                      <a:pt x="40" y="190"/>
                    </a:lnTo>
                    <a:lnTo>
                      <a:pt x="32" y="176"/>
                    </a:lnTo>
                    <a:lnTo>
                      <a:pt x="26" y="162"/>
                    </a:lnTo>
                    <a:lnTo>
                      <a:pt x="18" y="128"/>
                    </a:lnTo>
                    <a:lnTo>
                      <a:pt x="12" y="102"/>
                    </a:lnTo>
                    <a:lnTo>
                      <a:pt x="12" y="102"/>
                    </a:lnTo>
                    <a:lnTo>
                      <a:pt x="4" y="72"/>
                    </a:lnTo>
                    <a:lnTo>
                      <a:pt x="0" y="42"/>
                    </a:lnTo>
                    <a:lnTo>
                      <a:pt x="0" y="42"/>
                    </a:lnTo>
                    <a:lnTo>
                      <a:pt x="2" y="32"/>
                    </a:lnTo>
                    <a:lnTo>
                      <a:pt x="8" y="16"/>
                    </a:lnTo>
                    <a:lnTo>
                      <a:pt x="16" y="4"/>
                    </a:lnTo>
                    <a:lnTo>
                      <a:pt x="20" y="0"/>
                    </a:lnTo>
                    <a:lnTo>
                      <a:pt x="24" y="0"/>
                    </a:lnTo>
                    <a:lnTo>
                      <a:pt x="24" y="0"/>
                    </a:lnTo>
                    <a:lnTo>
                      <a:pt x="20" y="10"/>
                    </a:lnTo>
                    <a:lnTo>
                      <a:pt x="18" y="20"/>
                    </a:lnTo>
                    <a:lnTo>
                      <a:pt x="20" y="28"/>
                    </a:lnTo>
                    <a:lnTo>
                      <a:pt x="24" y="40"/>
                    </a:lnTo>
                    <a:lnTo>
                      <a:pt x="24" y="40"/>
                    </a:lnTo>
                    <a:lnTo>
                      <a:pt x="26" y="50"/>
                    </a:lnTo>
                    <a:lnTo>
                      <a:pt x="26" y="58"/>
                    </a:lnTo>
                    <a:lnTo>
                      <a:pt x="28" y="68"/>
                    </a:lnTo>
                    <a:lnTo>
                      <a:pt x="30" y="76"/>
                    </a:lnTo>
                    <a:lnTo>
                      <a:pt x="30" y="76"/>
                    </a:lnTo>
                    <a:lnTo>
                      <a:pt x="34" y="82"/>
                    </a:lnTo>
                    <a:lnTo>
                      <a:pt x="40" y="86"/>
                    </a:lnTo>
                    <a:lnTo>
                      <a:pt x="46" y="90"/>
                    </a:lnTo>
                    <a:lnTo>
                      <a:pt x="52" y="94"/>
                    </a:lnTo>
                    <a:lnTo>
                      <a:pt x="58" y="94"/>
                    </a:lnTo>
                    <a:lnTo>
                      <a:pt x="66" y="94"/>
                    </a:lnTo>
                    <a:lnTo>
                      <a:pt x="78" y="92"/>
                    </a:lnTo>
                    <a:lnTo>
                      <a:pt x="78" y="92"/>
                    </a:lnTo>
                    <a:lnTo>
                      <a:pt x="92" y="86"/>
                    </a:lnTo>
                    <a:lnTo>
                      <a:pt x="104" y="78"/>
                    </a:lnTo>
                    <a:lnTo>
                      <a:pt x="114" y="68"/>
                    </a:lnTo>
                    <a:lnTo>
                      <a:pt x="124" y="56"/>
                    </a:lnTo>
                    <a:lnTo>
                      <a:pt x="124" y="56"/>
                    </a:lnTo>
                    <a:lnTo>
                      <a:pt x="134" y="44"/>
                    </a:lnTo>
                    <a:lnTo>
                      <a:pt x="138" y="38"/>
                    </a:lnTo>
                    <a:lnTo>
                      <a:pt x="142" y="32"/>
                    </a:lnTo>
                    <a:lnTo>
                      <a:pt x="142" y="32"/>
                    </a:lnTo>
                    <a:lnTo>
                      <a:pt x="146" y="16"/>
                    </a:lnTo>
                    <a:lnTo>
                      <a:pt x="146" y="0"/>
                    </a:lnTo>
                    <a:close/>
                  </a:path>
                </a:pathLst>
              </a:custGeom>
              <a:solidFill>
                <a:srgbClr val="FFFFFF"/>
              </a:solidFill>
              <a:ln w="9525">
                <a:noFill/>
                <a:round/>
                <a:headEnd/>
                <a:tailEnd/>
              </a:ln>
            </p:spPr>
            <p:txBody>
              <a:bodyPr/>
              <a:lstStyle/>
              <a:p>
                <a:pPr fontAlgn="auto">
                  <a:spcBef>
                    <a:spcPts val="0"/>
                  </a:spcBef>
                  <a:spcAft>
                    <a:spcPts val="0"/>
                  </a:spcAft>
                  <a:defRPr/>
                </a:pPr>
                <a:endParaRPr lang="da-DK" kern="0">
                  <a:solidFill>
                    <a:sysClr val="windowText" lastClr="000000"/>
                  </a:solidFill>
                  <a:latin typeface="+mn-lt"/>
                  <a:ea typeface="ＭＳ Ｐゴシック" pitchFamily="-97" charset="-128"/>
                  <a:cs typeface="Arial" charset="0"/>
                </a:endParaRPr>
              </a:p>
            </p:txBody>
          </p:sp>
          <p:sp>
            <p:nvSpPr>
              <p:cNvPr id="71" name="Freeform 107"/>
              <p:cNvSpPr>
                <a:spLocks/>
              </p:cNvSpPr>
              <p:nvPr/>
            </p:nvSpPr>
            <p:spPr bwMode="auto">
              <a:xfrm>
                <a:off x="-1536021" y="6840219"/>
                <a:ext cx="240852" cy="311835"/>
              </a:xfrm>
              <a:custGeom>
                <a:avLst/>
                <a:gdLst/>
                <a:ahLst/>
                <a:cxnLst>
                  <a:cxn ang="0">
                    <a:pos x="146" y="0"/>
                  </a:cxn>
                  <a:cxn ang="0">
                    <a:pos x="152" y="42"/>
                  </a:cxn>
                  <a:cxn ang="0">
                    <a:pos x="150" y="58"/>
                  </a:cxn>
                  <a:cxn ang="0">
                    <a:pos x="140" y="88"/>
                  </a:cxn>
                  <a:cxn ang="0">
                    <a:pos x="122" y="114"/>
                  </a:cxn>
                  <a:cxn ang="0">
                    <a:pos x="114" y="126"/>
                  </a:cxn>
                  <a:cxn ang="0">
                    <a:pos x="96" y="146"/>
                  </a:cxn>
                  <a:cxn ang="0">
                    <a:pos x="88" y="158"/>
                  </a:cxn>
                  <a:cxn ang="0">
                    <a:pos x="78" y="182"/>
                  </a:cxn>
                  <a:cxn ang="0">
                    <a:pos x="72" y="192"/>
                  </a:cxn>
                  <a:cxn ang="0">
                    <a:pos x="62" y="198"/>
                  </a:cxn>
                  <a:cxn ang="0">
                    <a:pos x="56" y="198"/>
                  </a:cxn>
                  <a:cxn ang="0">
                    <a:pos x="44" y="194"/>
                  </a:cxn>
                  <a:cxn ang="0">
                    <a:pos x="32" y="176"/>
                  </a:cxn>
                  <a:cxn ang="0">
                    <a:pos x="18" y="128"/>
                  </a:cxn>
                  <a:cxn ang="0">
                    <a:pos x="12" y="102"/>
                  </a:cxn>
                  <a:cxn ang="0">
                    <a:pos x="0" y="42"/>
                  </a:cxn>
                  <a:cxn ang="0">
                    <a:pos x="2" y="32"/>
                  </a:cxn>
                  <a:cxn ang="0">
                    <a:pos x="16" y="4"/>
                  </a:cxn>
                  <a:cxn ang="0">
                    <a:pos x="24" y="0"/>
                  </a:cxn>
                  <a:cxn ang="0">
                    <a:pos x="20" y="10"/>
                  </a:cxn>
                  <a:cxn ang="0">
                    <a:pos x="20" y="28"/>
                  </a:cxn>
                  <a:cxn ang="0">
                    <a:pos x="24" y="40"/>
                  </a:cxn>
                  <a:cxn ang="0">
                    <a:pos x="26" y="58"/>
                  </a:cxn>
                  <a:cxn ang="0">
                    <a:pos x="30" y="76"/>
                  </a:cxn>
                  <a:cxn ang="0">
                    <a:pos x="34" y="82"/>
                  </a:cxn>
                  <a:cxn ang="0">
                    <a:pos x="46" y="90"/>
                  </a:cxn>
                  <a:cxn ang="0">
                    <a:pos x="58" y="94"/>
                  </a:cxn>
                  <a:cxn ang="0">
                    <a:pos x="78" y="92"/>
                  </a:cxn>
                  <a:cxn ang="0">
                    <a:pos x="92" y="86"/>
                  </a:cxn>
                  <a:cxn ang="0">
                    <a:pos x="114" y="68"/>
                  </a:cxn>
                  <a:cxn ang="0">
                    <a:pos x="124" y="56"/>
                  </a:cxn>
                  <a:cxn ang="0">
                    <a:pos x="138" y="38"/>
                  </a:cxn>
                  <a:cxn ang="0">
                    <a:pos x="142" y="32"/>
                  </a:cxn>
                  <a:cxn ang="0">
                    <a:pos x="146" y="0"/>
                  </a:cxn>
                </a:cxnLst>
                <a:rect l="0" t="0" r="r" b="b"/>
                <a:pathLst>
                  <a:path w="152" h="198">
                    <a:moveTo>
                      <a:pt x="146" y="0"/>
                    </a:moveTo>
                    <a:lnTo>
                      <a:pt x="146" y="0"/>
                    </a:lnTo>
                    <a:lnTo>
                      <a:pt x="150" y="28"/>
                    </a:lnTo>
                    <a:lnTo>
                      <a:pt x="152" y="42"/>
                    </a:lnTo>
                    <a:lnTo>
                      <a:pt x="150" y="58"/>
                    </a:lnTo>
                    <a:lnTo>
                      <a:pt x="150" y="58"/>
                    </a:lnTo>
                    <a:lnTo>
                      <a:pt x="146" y="72"/>
                    </a:lnTo>
                    <a:lnTo>
                      <a:pt x="140" y="88"/>
                    </a:lnTo>
                    <a:lnTo>
                      <a:pt x="132" y="102"/>
                    </a:lnTo>
                    <a:lnTo>
                      <a:pt x="122" y="114"/>
                    </a:lnTo>
                    <a:lnTo>
                      <a:pt x="122" y="114"/>
                    </a:lnTo>
                    <a:lnTo>
                      <a:pt x="114" y="126"/>
                    </a:lnTo>
                    <a:lnTo>
                      <a:pt x="104" y="136"/>
                    </a:lnTo>
                    <a:lnTo>
                      <a:pt x="96" y="146"/>
                    </a:lnTo>
                    <a:lnTo>
                      <a:pt x="88" y="158"/>
                    </a:lnTo>
                    <a:lnTo>
                      <a:pt x="88" y="158"/>
                    </a:lnTo>
                    <a:lnTo>
                      <a:pt x="84" y="168"/>
                    </a:lnTo>
                    <a:lnTo>
                      <a:pt x="78" y="182"/>
                    </a:lnTo>
                    <a:lnTo>
                      <a:pt x="76" y="188"/>
                    </a:lnTo>
                    <a:lnTo>
                      <a:pt x="72" y="192"/>
                    </a:lnTo>
                    <a:lnTo>
                      <a:pt x="68" y="196"/>
                    </a:lnTo>
                    <a:lnTo>
                      <a:pt x="62" y="198"/>
                    </a:lnTo>
                    <a:lnTo>
                      <a:pt x="62" y="198"/>
                    </a:lnTo>
                    <a:lnTo>
                      <a:pt x="56" y="198"/>
                    </a:lnTo>
                    <a:lnTo>
                      <a:pt x="50" y="198"/>
                    </a:lnTo>
                    <a:lnTo>
                      <a:pt x="44" y="194"/>
                    </a:lnTo>
                    <a:lnTo>
                      <a:pt x="40" y="190"/>
                    </a:lnTo>
                    <a:lnTo>
                      <a:pt x="32" y="176"/>
                    </a:lnTo>
                    <a:lnTo>
                      <a:pt x="26" y="162"/>
                    </a:lnTo>
                    <a:lnTo>
                      <a:pt x="18" y="128"/>
                    </a:lnTo>
                    <a:lnTo>
                      <a:pt x="12" y="102"/>
                    </a:lnTo>
                    <a:lnTo>
                      <a:pt x="12" y="102"/>
                    </a:lnTo>
                    <a:lnTo>
                      <a:pt x="4" y="72"/>
                    </a:lnTo>
                    <a:lnTo>
                      <a:pt x="0" y="42"/>
                    </a:lnTo>
                    <a:lnTo>
                      <a:pt x="0" y="42"/>
                    </a:lnTo>
                    <a:lnTo>
                      <a:pt x="2" y="32"/>
                    </a:lnTo>
                    <a:lnTo>
                      <a:pt x="8" y="16"/>
                    </a:lnTo>
                    <a:lnTo>
                      <a:pt x="16" y="4"/>
                    </a:lnTo>
                    <a:lnTo>
                      <a:pt x="20" y="0"/>
                    </a:lnTo>
                    <a:lnTo>
                      <a:pt x="24" y="0"/>
                    </a:lnTo>
                    <a:lnTo>
                      <a:pt x="24" y="0"/>
                    </a:lnTo>
                    <a:lnTo>
                      <a:pt x="20" y="10"/>
                    </a:lnTo>
                    <a:lnTo>
                      <a:pt x="18" y="20"/>
                    </a:lnTo>
                    <a:lnTo>
                      <a:pt x="20" y="28"/>
                    </a:lnTo>
                    <a:lnTo>
                      <a:pt x="24" y="40"/>
                    </a:lnTo>
                    <a:lnTo>
                      <a:pt x="24" y="40"/>
                    </a:lnTo>
                    <a:lnTo>
                      <a:pt x="26" y="50"/>
                    </a:lnTo>
                    <a:lnTo>
                      <a:pt x="26" y="58"/>
                    </a:lnTo>
                    <a:lnTo>
                      <a:pt x="28" y="68"/>
                    </a:lnTo>
                    <a:lnTo>
                      <a:pt x="30" y="76"/>
                    </a:lnTo>
                    <a:lnTo>
                      <a:pt x="30" y="76"/>
                    </a:lnTo>
                    <a:lnTo>
                      <a:pt x="34" y="82"/>
                    </a:lnTo>
                    <a:lnTo>
                      <a:pt x="40" y="86"/>
                    </a:lnTo>
                    <a:lnTo>
                      <a:pt x="46" y="90"/>
                    </a:lnTo>
                    <a:lnTo>
                      <a:pt x="52" y="94"/>
                    </a:lnTo>
                    <a:lnTo>
                      <a:pt x="58" y="94"/>
                    </a:lnTo>
                    <a:lnTo>
                      <a:pt x="66" y="94"/>
                    </a:lnTo>
                    <a:lnTo>
                      <a:pt x="78" y="92"/>
                    </a:lnTo>
                    <a:lnTo>
                      <a:pt x="78" y="92"/>
                    </a:lnTo>
                    <a:lnTo>
                      <a:pt x="92" y="86"/>
                    </a:lnTo>
                    <a:lnTo>
                      <a:pt x="104" y="78"/>
                    </a:lnTo>
                    <a:lnTo>
                      <a:pt x="114" y="68"/>
                    </a:lnTo>
                    <a:lnTo>
                      <a:pt x="124" y="56"/>
                    </a:lnTo>
                    <a:lnTo>
                      <a:pt x="124" y="56"/>
                    </a:lnTo>
                    <a:lnTo>
                      <a:pt x="134" y="44"/>
                    </a:lnTo>
                    <a:lnTo>
                      <a:pt x="138" y="38"/>
                    </a:lnTo>
                    <a:lnTo>
                      <a:pt x="142" y="32"/>
                    </a:lnTo>
                    <a:lnTo>
                      <a:pt x="142" y="32"/>
                    </a:lnTo>
                    <a:lnTo>
                      <a:pt x="146" y="16"/>
                    </a:lnTo>
                    <a:lnTo>
                      <a:pt x="146" y="0"/>
                    </a:lnTo>
                  </a:path>
                </a:pathLst>
              </a:custGeom>
              <a:noFill/>
              <a:ln w="9525">
                <a:noFill/>
                <a:round/>
                <a:headEnd/>
                <a:tailEnd/>
              </a:ln>
            </p:spPr>
            <p:txBody>
              <a:bodyPr/>
              <a:lstStyle/>
              <a:p>
                <a:pPr fontAlgn="auto">
                  <a:spcBef>
                    <a:spcPts val="0"/>
                  </a:spcBef>
                  <a:spcAft>
                    <a:spcPts val="0"/>
                  </a:spcAft>
                  <a:defRPr/>
                </a:pPr>
                <a:endParaRPr lang="da-DK" kern="0">
                  <a:solidFill>
                    <a:sysClr val="windowText" lastClr="000000"/>
                  </a:solidFill>
                  <a:latin typeface="+mn-lt"/>
                  <a:ea typeface="ＭＳ Ｐゴシック" pitchFamily="-97" charset="-128"/>
                  <a:cs typeface="Arial" charset="0"/>
                </a:endParaRPr>
              </a:p>
            </p:txBody>
          </p:sp>
          <p:sp>
            <p:nvSpPr>
              <p:cNvPr id="72" name="Freeform 108"/>
              <p:cNvSpPr>
                <a:spLocks/>
              </p:cNvSpPr>
              <p:nvPr/>
            </p:nvSpPr>
            <p:spPr bwMode="auto">
              <a:xfrm>
                <a:off x="-1519598" y="6200142"/>
                <a:ext cx="273695" cy="793259"/>
              </a:xfrm>
              <a:custGeom>
                <a:avLst/>
                <a:gdLst/>
                <a:ahLst/>
                <a:cxnLst>
                  <a:cxn ang="0">
                    <a:pos x="12" y="344"/>
                  </a:cxn>
                  <a:cxn ang="0">
                    <a:pos x="4" y="262"/>
                  </a:cxn>
                  <a:cxn ang="0">
                    <a:pos x="4" y="200"/>
                  </a:cxn>
                  <a:cxn ang="0">
                    <a:pos x="8" y="178"/>
                  </a:cxn>
                  <a:cxn ang="0">
                    <a:pos x="12" y="136"/>
                  </a:cxn>
                  <a:cxn ang="0">
                    <a:pos x="10" y="92"/>
                  </a:cxn>
                  <a:cxn ang="0">
                    <a:pos x="8" y="70"/>
                  </a:cxn>
                  <a:cxn ang="0">
                    <a:pos x="10" y="4"/>
                  </a:cxn>
                  <a:cxn ang="0">
                    <a:pos x="10" y="0"/>
                  </a:cxn>
                  <a:cxn ang="0">
                    <a:pos x="16" y="2"/>
                  </a:cxn>
                  <a:cxn ang="0">
                    <a:pos x="30" y="24"/>
                  </a:cxn>
                  <a:cxn ang="0">
                    <a:pos x="40" y="42"/>
                  </a:cxn>
                  <a:cxn ang="0">
                    <a:pos x="48" y="52"/>
                  </a:cxn>
                  <a:cxn ang="0">
                    <a:pos x="52" y="52"/>
                  </a:cxn>
                  <a:cxn ang="0">
                    <a:pos x="62" y="54"/>
                  </a:cxn>
                  <a:cxn ang="0">
                    <a:pos x="74" y="70"/>
                  </a:cxn>
                  <a:cxn ang="0">
                    <a:pos x="78" y="78"/>
                  </a:cxn>
                  <a:cxn ang="0">
                    <a:pos x="84" y="84"/>
                  </a:cxn>
                  <a:cxn ang="0">
                    <a:pos x="100" y="94"/>
                  </a:cxn>
                  <a:cxn ang="0">
                    <a:pos x="106" y="102"/>
                  </a:cxn>
                  <a:cxn ang="0">
                    <a:pos x="110" y="124"/>
                  </a:cxn>
                  <a:cxn ang="0">
                    <a:pos x="110" y="148"/>
                  </a:cxn>
                  <a:cxn ang="0">
                    <a:pos x="110" y="174"/>
                  </a:cxn>
                  <a:cxn ang="0">
                    <a:pos x="112" y="180"/>
                  </a:cxn>
                  <a:cxn ang="0">
                    <a:pos x="132" y="202"/>
                  </a:cxn>
                  <a:cxn ang="0">
                    <a:pos x="138" y="208"/>
                  </a:cxn>
                  <a:cxn ang="0">
                    <a:pos x="154" y="226"/>
                  </a:cxn>
                  <a:cxn ang="0">
                    <a:pos x="166" y="246"/>
                  </a:cxn>
                  <a:cxn ang="0">
                    <a:pos x="172" y="278"/>
                  </a:cxn>
                  <a:cxn ang="0">
                    <a:pos x="164" y="304"/>
                  </a:cxn>
                  <a:cxn ang="0">
                    <a:pos x="148" y="328"/>
                  </a:cxn>
                  <a:cxn ang="0">
                    <a:pos x="130" y="352"/>
                  </a:cxn>
                  <a:cxn ang="0">
                    <a:pos x="124" y="368"/>
                  </a:cxn>
                  <a:cxn ang="0">
                    <a:pos x="126" y="396"/>
                  </a:cxn>
                  <a:cxn ang="0">
                    <a:pos x="128" y="412"/>
                  </a:cxn>
                  <a:cxn ang="0">
                    <a:pos x="122" y="444"/>
                  </a:cxn>
                  <a:cxn ang="0">
                    <a:pos x="102" y="470"/>
                  </a:cxn>
                  <a:cxn ang="0">
                    <a:pos x="90" y="482"/>
                  </a:cxn>
                  <a:cxn ang="0">
                    <a:pos x="62" y="496"/>
                  </a:cxn>
                  <a:cxn ang="0">
                    <a:pos x="44" y="498"/>
                  </a:cxn>
                  <a:cxn ang="0">
                    <a:pos x="26" y="496"/>
                  </a:cxn>
                  <a:cxn ang="0">
                    <a:pos x="20" y="490"/>
                  </a:cxn>
                  <a:cxn ang="0">
                    <a:pos x="10" y="478"/>
                  </a:cxn>
                  <a:cxn ang="0">
                    <a:pos x="8" y="462"/>
                  </a:cxn>
                  <a:cxn ang="0">
                    <a:pos x="6" y="456"/>
                  </a:cxn>
                  <a:cxn ang="0">
                    <a:pos x="0" y="436"/>
                  </a:cxn>
                  <a:cxn ang="0">
                    <a:pos x="0" y="428"/>
                  </a:cxn>
                  <a:cxn ang="0">
                    <a:pos x="4" y="414"/>
                  </a:cxn>
                  <a:cxn ang="0">
                    <a:pos x="6" y="406"/>
                  </a:cxn>
                  <a:cxn ang="0">
                    <a:pos x="8" y="374"/>
                  </a:cxn>
                  <a:cxn ang="0">
                    <a:pos x="12" y="344"/>
                  </a:cxn>
                </a:cxnLst>
                <a:rect l="0" t="0" r="r" b="b"/>
                <a:pathLst>
                  <a:path w="172" h="500">
                    <a:moveTo>
                      <a:pt x="12" y="344"/>
                    </a:moveTo>
                    <a:lnTo>
                      <a:pt x="12" y="344"/>
                    </a:lnTo>
                    <a:lnTo>
                      <a:pt x="8" y="302"/>
                    </a:lnTo>
                    <a:lnTo>
                      <a:pt x="4" y="262"/>
                    </a:lnTo>
                    <a:lnTo>
                      <a:pt x="4" y="220"/>
                    </a:lnTo>
                    <a:lnTo>
                      <a:pt x="4" y="200"/>
                    </a:lnTo>
                    <a:lnTo>
                      <a:pt x="8" y="178"/>
                    </a:lnTo>
                    <a:lnTo>
                      <a:pt x="8" y="178"/>
                    </a:lnTo>
                    <a:lnTo>
                      <a:pt x="12" y="156"/>
                    </a:lnTo>
                    <a:lnTo>
                      <a:pt x="12" y="136"/>
                    </a:lnTo>
                    <a:lnTo>
                      <a:pt x="12" y="114"/>
                    </a:lnTo>
                    <a:lnTo>
                      <a:pt x="10" y="92"/>
                    </a:lnTo>
                    <a:lnTo>
                      <a:pt x="10" y="92"/>
                    </a:lnTo>
                    <a:lnTo>
                      <a:pt x="8" y="70"/>
                    </a:lnTo>
                    <a:lnTo>
                      <a:pt x="8" y="48"/>
                    </a:lnTo>
                    <a:lnTo>
                      <a:pt x="10" y="4"/>
                    </a:lnTo>
                    <a:lnTo>
                      <a:pt x="10" y="4"/>
                    </a:lnTo>
                    <a:lnTo>
                      <a:pt x="10" y="0"/>
                    </a:lnTo>
                    <a:lnTo>
                      <a:pt x="14" y="0"/>
                    </a:lnTo>
                    <a:lnTo>
                      <a:pt x="16" y="2"/>
                    </a:lnTo>
                    <a:lnTo>
                      <a:pt x="20" y="6"/>
                    </a:lnTo>
                    <a:lnTo>
                      <a:pt x="30" y="24"/>
                    </a:lnTo>
                    <a:lnTo>
                      <a:pt x="30" y="24"/>
                    </a:lnTo>
                    <a:lnTo>
                      <a:pt x="40" y="42"/>
                    </a:lnTo>
                    <a:lnTo>
                      <a:pt x="46" y="50"/>
                    </a:lnTo>
                    <a:lnTo>
                      <a:pt x="48" y="52"/>
                    </a:lnTo>
                    <a:lnTo>
                      <a:pt x="52" y="52"/>
                    </a:lnTo>
                    <a:lnTo>
                      <a:pt x="52" y="52"/>
                    </a:lnTo>
                    <a:lnTo>
                      <a:pt x="58" y="54"/>
                    </a:lnTo>
                    <a:lnTo>
                      <a:pt x="62" y="54"/>
                    </a:lnTo>
                    <a:lnTo>
                      <a:pt x="70" y="62"/>
                    </a:lnTo>
                    <a:lnTo>
                      <a:pt x="74" y="70"/>
                    </a:lnTo>
                    <a:lnTo>
                      <a:pt x="78" y="78"/>
                    </a:lnTo>
                    <a:lnTo>
                      <a:pt x="78" y="78"/>
                    </a:lnTo>
                    <a:lnTo>
                      <a:pt x="80" y="82"/>
                    </a:lnTo>
                    <a:lnTo>
                      <a:pt x="84" y="84"/>
                    </a:lnTo>
                    <a:lnTo>
                      <a:pt x="92" y="90"/>
                    </a:lnTo>
                    <a:lnTo>
                      <a:pt x="100" y="94"/>
                    </a:lnTo>
                    <a:lnTo>
                      <a:pt x="104" y="98"/>
                    </a:lnTo>
                    <a:lnTo>
                      <a:pt x="106" y="102"/>
                    </a:lnTo>
                    <a:lnTo>
                      <a:pt x="106" y="102"/>
                    </a:lnTo>
                    <a:lnTo>
                      <a:pt x="110" y="124"/>
                    </a:lnTo>
                    <a:lnTo>
                      <a:pt x="110" y="148"/>
                    </a:lnTo>
                    <a:lnTo>
                      <a:pt x="110" y="148"/>
                    </a:lnTo>
                    <a:lnTo>
                      <a:pt x="110" y="164"/>
                    </a:lnTo>
                    <a:lnTo>
                      <a:pt x="110" y="174"/>
                    </a:lnTo>
                    <a:lnTo>
                      <a:pt x="112" y="180"/>
                    </a:lnTo>
                    <a:lnTo>
                      <a:pt x="112" y="180"/>
                    </a:lnTo>
                    <a:lnTo>
                      <a:pt x="124" y="196"/>
                    </a:lnTo>
                    <a:lnTo>
                      <a:pt x="132" y="202"/>
                    </a:lnTo>
                    <a:lnTo>
                      <a:pt x="138" y="208"/>
                    </a:lnTo>
                    <a:lnTo>
                      <a:pt x="138" y="208"/>
                    </a:lnTo>
                    <a:lnTo>
                      <a:pt x="148" y="216"/>
                    </a:lnTo>
                    <a:lnTo>
                      <a:pt x="154" y="226"/>
                    </a:lnTo>
                    <a:lnTo>
                      <a:pt x="166" y="246"/>
                    </a:lnTo>
                    <a:lnTo>
                      <a:pt x="166" y="246"/>
                    </a:lnTo>
                    <a:lnTo>
                      <a:pt x="170" y="262"/>
                    </a:lnTo>
                    <a:lnTo>
                      <a:pt x="172" y="278"/>
                    </a:lnTo>
                    <a:lnTo>
                      <a:pt x="170" y="290"/>
                    </a:lnTo>
                    <a:lnTo>
                      <a:pt x="164" y="304"/>
                    </a:lnTo>
                    <a:lnTo>
                      <a:pt x="156" y="316"/>
                    </a:lnTo>
                    <a:lnTo>
                      <a:pt x="148" y="328"/>
                    </a:lnTo>
                    <a:lnTo>
                      <a:pt x="130" y="352"/>
                    </a:lnTo>
                    <a:lnTo>
                      <a:pt x="130" y="352"/>
                    </a:lnTo>
                    <a:lnTo>
                      <a:pt x="126" y="360"/>
                    </a:lnTo>
                    <a:lnTo>
                      <a:pt x="124" y="368"/>
                    </a:lnTo>
                    <a:lnTo>
                      <a:pt x="124" y="382"/>
                    </a:lnTo>
                    <a:lnTo>
                      <a:pt x="126" y="396"/>
                    </a:lnTo>
                    <a:lnTo>
                      <a:pt x="128" y="412"/>
                    </a:lnTo>
                    <a:lnTo>
                      <a:pt x="128" y="412"/>
                    </a:lnTo>
                    <a:lnTo>
                      <a:pt x="126" y="428"/>
                    </a:lnTo>
                    <a:lnTo>
                      <a:pt x="122" y="444"/>
                    </a:lnTo>
                    <a:lnTo>
                      <a:pt x="112" y="458"/>
                    </a:lnTo>
                    <a:lnTo>
                      <a:pt x="102" y="470"/>
                    </a:lnTo>
                    <a:lnTo>
                      <a:pt x="102" y="470"/>
                    </a:lnTo>
                    <a:lnTo>
                      <a:pt x="90" y="482"/>
                    </a:lnTo>
                    <a:lnTo>
                      <a:pt x="76" y="492"/>
                    </a:lnTo>
                    <a:lnTo>
                      <a:pt x="62" y="496"/>
                    </a:lnTo>
                    <a:lnTo>
                      <a:pt x="44" y="498"/>
                    </a:lnTo>
                    <a:lnTo>
                      <a:pt x="44" y="498"/>
                    </a:lnTo>
                    <a:lnTo>
                      <a:pt x="30" y="500"/>
                    </a:lnTo>
                    <a:lnTo>
                      <a:pt x="26" y="496"/>
                    </a:lnTo>
                    <a:lnTo>
                      <a:pt x="20" y="490"/>
                    </a:lnTo>
                    <a:lnTo>
                      <a:pt x="20" y="490"/>
                    </a:lnTo>
                    <a:lnTo>
                      <a:pt x="14" y="484"/>
                    </a:lnTo>
                    <a:lnTo>
                      <a:pt x="10" y="478"/>
                    </a:lnTo>
                    <a:lnTo>
                      <a:pt x="8" y="470"/>
                    </a:lnTo>
                    <a:lnTo>
                      <a:pt x="8" y="462"/>
                    </a:lnTo>
                    <a:lnTo>
                      <a:pt x="8" y="462"/>
                    </a:lnTo>
                    <a:lnTo>
                      <a:pt x="6" y="456"/>
                    </a:lnTo>
                    <a:lnTo>
                      <a:pt x="4" y="448"/>
                    </a:lnTo>
                    <a:lnTo>
                      <a:pt x="0" y="436"/>
                    </a:lnTo>
                    <a:lnTo>
                      <a:pt x="0" y="436"/>
                    </a:lnTo>
                    <a:lnTo>
                      <a:pt x="0" y="428"/>
                    </a:lnTo>
                    <a:lnTo>
                      <a:pt x="2" y="420"/>
                    </a:lnTo>
                    <a:lnTo>
                      <a:pt x="4" y="414"/>
                    </a:lnTo>
                    <a:lnTo>
                      <a:pt x="6" y="406"/>
                    </a:lnTo>
                    <a:lnTo>
                      <a:pt x="6" y="406"/>
                    </a:lnTo>
                    <a:lnTo>
                      <a:pt x="8" y="390"/>
                    </a:lnTo>
                    <a:lnTo>
                      <a:pt x="8" y="374"/>
                    </a:lnTo>
                    <a:lnTo>
                      <a:pt x="8" y="360"/>
                    </a:lnTo>
                    <a:lnTo>
                      <a:pt x="12" y="344"/>
                    </a:lnTo>
                    <a:close/>
                  </a:path>
                </a:pathLst>
              </a:custGeom>
              <a:solidFill>
                <a:srgbClr val="AEB0B2"/>
              </a:solidFill>
              <a:ln w="9525">
                <a:noFill/>
                <a:round/>
                <a:headEnd/>
                <a:tailEnd/>
              </a:ln>
            </p:spPr>
            <p:txBody>
              <a:bodyPr/>
              <a:lstStyle/>
              <a:p>
                <a:pPr fontAlgn="auto">
                  <a:spcBef>
                    <a:spcPts val="0"/>
                  </a:spcBef>
                  <a:spcAft>
                    <a:spcPts val="0"/>
                  </a:spcAft>
                  <a:defRPr/>
                </a:pPr>
                <a:endParaRPr lang="da-DK" kern="0">
                  <a:solidFill>
                    <a:sysClr val="windowText" lastClr="000000"/>
                  </a:solidFill>
                  <a:latin typeface="+mn-lt"/>
                  <a:ea typeface="ＭＳ Ｐゴシック" pitchFamily="-97" charset="-128"/>
                  <a:cs typeface="Arial" charset="0"/>
                </a:endParaRPr>
              </a:p>
            </p:txBody>
          </p:sp>
          <p:sp>
            <p:nvSpPr>
              <p:cNvPr id="73" name="Freeform 109"/>
              <p:cNvSpPr>
                <a:spLocks/>
              </p:cNvSpPr>
              <p:nvPr/>
            </p:nvSpPr>
            <p:spPr bwMode="auto">
              <a:xfrm>
                <a:off x="-1519598" y="6200142"/>
                <a:ext cx="273695" cy="793259"/>
              </a:xfrm>
              <a:custGeom>
                <a:avLst/>
                <a:gdLst/>
                <a:ahLst/>
                <a:cxnLst>
                  <a:cxn ang="0">
                    <a:pos x="12" y="344"/>
                  </a:cxn>
                  <a:cxn ang="0">
                    <a:pos x="4" y="262"/>
                  </a:cxn>
                  <a:cxn ang="0">
                    <a:pos x="4" y="200"/>
                  </a:cxn>
                  <a:cxn ang="0">
                    <a:pos x="8" y="178"/>
                  </a:cxn>
                  <a:cxn ang="0">
                    <a:pos x="12" y="136"/>
                  </a:cxn>
                  <a:cxn ang="0">
                    <a:pos x="10" y="92"/>
                  </a:cxn>
                  <a:cxn ang="0">
                    <a:pos x="8" y="70"/>
                  </a:cxn>
                  <a:cxn ang="0">
                    <a:pos x="10" y="4"/>
                  </a:cxn>
                  <a:cxn ang="0">
                    <a:pos x="10" y="0"/>
                  </a:cxn>
                  <a:cxn ang="0">
                    <a:pos x="16" y="2"/>
                  </a:cxn>
                  <a:cxn ang="0">
                    <a:pos x="30" y="24"/>
                  </a:cxn>
                  <a:cxn ang="0">
                    <a:pos x="40" y="42"/>
                  </a:cxn>
                  <a:cxn ang="0">
                    <a:pos x="48" y="52"/>
                  </a:cxn>
                  <a:cxn ang="0">
                    <a:pos x="52" y="52"/>
                  </a:cxn>
                  <a:cxn ang="0">
                    <a:pos x="62" y="54"/>
                  </a:cxn>
                  <a:cxn ang="0">
                    <a:pos x="74" y="70"/>
                  </a:cxn>
                  <a:cxn ang="0">
                    <a:pos x="78" y="78"/>
                  </a:cxn>
                  <a:cxn ang="0">
                    <a:pos x="84" y="84"/>
                  </a:cxn>
                  <a:cxn ang="0">
                    <a:pos x="100" y="94"/>
                  </a:cxn>
                  <a:cxn ang="0">
                    <a:pos x="106" y="102"/>
                  </a:cxn>
                  <a:cxn ang="0">
                    <a:pos x="110" y="124"/>
                  </a:cxn>
                  <a:cxn ang="0">
                    <a:pos x="110" y="148"/>
                  </a:cxn>
                  <a:cxn ang="0">
                    <a:pos x="110" y="174"/>
                  </a:cxn>
                  <a:cxn ang="0">
                    <a:pos x="112" y="180"/>
                  </a:cxn>
                  <a:cxn ang="0">
                    <a:pos x="132" y="202"/>
                  </a:cxn>
                  <a:cxn ang="0">
                    <a:pos x="138" y="208"/>
                  </a:cxn>
                  <a:cxn ang="0">
                    <a:pos x="154" y="226"/>
                  </a:cxn>
                  <a:cxn ang="0">
                    <a:pos x="166" y="246"/>
                  </a:cxn>
                  <a:cxn ang="0">
                    <a:pos x="172" y="278"/>
                  </a:cxn>
                  <a:cxn ang="0">
                    <a:pos x="164" y="304"/>
                  </a:cxn>
                  <a:cxn ang="0">
                    <a:pos x="148" y="328"/>
                  </a:cxn>
                  <a:cxn ang="0">
                    <a:pos x="130" y="352"/>
                  </a:cxn>
                  <a:cxn ang="0">
                    <a:pos x="124" y="368"/>
                  </a:cxn>
                  <a:cxn ang="0">
                    <a:pos x="126" y="396"/>
                  </a:cxn>
                  <a:cxn ang="0">
                    <a:pos x="128" y="412"/>
                  </a:cxn>
                  <a:cxn ang="0">
                    <a:pos x="122" y="444"/>
                  </a:cxn>
                  <a:cxn ang="0">
                    <a:pos x="102" y="470"/>
                  </a:cxn>
                  <a:cxn ang="0">
                    <a:pos x="90" y="482"/>
                  </a:cxn>
                  <a:cxn ang="0">
                    <a:pos x="62" y="496"/>
                  </a:cxn>
                  <a:cxn ang="0">
                    <a:pos x="44" y="498"/>
                  </a:cxn>
                  <a:cxn ang="0">
                    <a:pos x="26" y="496"/>
                  </a:cxn>
                  <a:cxn ang="0">
                    <a:pos x="20" y="490"/>
                  </a:cxn>
                  <a:cxn ang="0">
                    <a:pos x="10" y="478"/>
                  </a:cxn>
                  <a:cxn ang="0">
                    <a:pos x="8" y="462"/>
                  </a:cxn>
                  <a:cxn ang="0">
                    <a:pos x="6" y="456"/>
                  </a:cxn>
                  <a:cxn ang="0">
                    <a:pos x="0" y="436"/>
                  </a:cxn>
                  <a:cxn ang="0">
                    <a:pos x="0" y="428"/>
                  </a:cxn>
                  <a:cxn ang="0">
                    <a:pos x="4" y="414"/>
                  </a:cxn>
                  <a:cxn ang="0">
                    <a:pos x="6" y="406"/>
                  </a:cxn>
                  <a:cxn ang="0">
                    <a:pos x="8" y="374"/>
                  </a:cxn>
                  <a:cxn ang="0">
                    <a:pos x="12" y="344"/>
                  </a:cxn>
                </a:cxnLst>
                <a:rect l="0" t="0" r="r" b="b"/>
                <a:pathLst>
                  <a:path w="172" h="500">
                    <a:moveTo>
                      <a:pt x="12" y="344"/>
                    </a:moveTo>
                    <a:lnTo>
                      <a:pt x="12" y="344"/>
                    </a:lnTo>
                    <a:lnTo>
                      <a:pt x="8" y="302"/>
                    </a:lnTo>
                    <a:lnTo>
                      <a:pt x="4" y="262"/>
                    </a:lnTo>
                    <a:lnTo>
                      <a:pt x="4" y="220"/>
                    </a:lnTo>
                    <a:lnTo>
                      <a:pt x="4" y="200"/>
                    </a:lnTo>
                    <a:lnTo>
                      <a:pt x="8" y="178"/>
                    </a:lnTo>
                    <a:lnTo>
                      <a:pt x="8" y="178"/>
                    </a:lnTo>
                    <a:lnTo>
                      <a:pt x="12" y="156"/>
                    </a:lnTo>
                    <a:lnTo>
                      <a:pt x="12" y="136"/>
                    </a:lnTo>
                    <a:lnTo>
                      <a:pt x="12" y="114"/>
                    </a:lnTo>
                    <a:lnTo>
                      <a:pt x="10" y="92"/>
                    </a:lnTo>
                    <a:lnTo>
                      <a:pt x="10" y="92"/>
                    </a:lnTo>
                    <a:lnTo>
                      <a:pt x="8" y="70"/>
                    </a:lnTo>
                    <a:lnTo>
                      <a:pt x="8" y="48"/>
                    </a:lnTo>
                    <a:lnTo>
                      <a:pt x="10" y="4"/>
                    </a:lnTo>
                    <a:lnTo>
                      <a:pt x="10" y="4"/>
                    </a:lnTo>
                    <a:lnTo>
                      <a:pt x="10" y="0"/>
                    </a:lnTo>
                    <a:lnTo>
                      <a:pt x="14" y="0"/>
                    </a:lnTo>
                    <a:lnTo>
                      <a:pt x="16" y="2"/>
                    </a:lnTo>
                    <a:lnTo>
                      <a:pt x="20" y="6"/>
                    </a:lnTo>
                    <a:lnTo>
                      <a:pt x="30" y="24"/>
                    </a:lnTo>
                    <a:lnTo>
                      <a:pt x="30" y="24"/>
                    </a:lnTo>
                    <a:lnTo>
                      <a:pt x="40" y="42"/>
                    </a:lnTo>
                    <a:lnTo>
                      <a:pt x="46" y="50"/>
                    </a:lnTo>
                    <a:lnTo>
                      <a:pt x="48" y="52"/>
                    </a:lnTo>
                    <a:lnTo>
                      <a:pt x="52" y="52"/>
                    </a:lnTo>
                    <a:lnTo>
                      <a:pt x="52" y="52"/>
                    </a:lnTo>
                    <a:lnTo>
                      <a:pt x="58" y="54"/>
                    </a:lnTo>
                    <a:lnTo>
                      <a:pt x="62" y="54"/>
                    </a:lnTo>
                    <a:lnTo>
                      <a:pt x="70" y="62"/>
                    </a:lnTo>
                    <a:lnTo>
                      <a:pt x="74" y="70"/>
                    </a:lnTo>
                    <a:lnTo>
                      <a:pt x="78" y="78"/>
                    </a:lnTo>
                    <a:lnTo>
                      <a:pt x="78" y="78"/>
                    </a:lnTo>
                    <a:lnTo>
                      <a:pt x="80" y="82"/>
                    </a:lnTo>
                    <a:lnTo>
                      <a:pt x="84" y="84"/>
                    </a:lnTo>
                    <a:lnTo>
                      <a:pt x="92" y="90"/>
                    </a:lnTo>
                    <a:lnTo>
                      <a:pt x="100" y="94"/>
                    </a:lnTo>
                    <a:lnTo>
                      <a:pt x="104" y="98"/>
                    </a:lnTo>
                    <a:lnTo>
                      <a:pt x="106" y="102"/>
                    </a:lnTo>
                    <a:lnTo>
                      <a:pt x="106" y="102"/>
                    </a:lnTo>
                    <a:lnTo>
                      <a:pt x="110" y="124"/>
                    </a:lnTo>
                    <a:lnTo>
                      <a:pt x="110" y="148"/>
                    </a:lnTo>
                    <a:lnTo>
                      <a:pt x="110" y="148"/>
                    </a:lnTo>
                    <a:lnTo>
                      <a:pt x="110" y="164"/>
                    </a:lnTo>
                    <a:lnTo>
                      <a:pt x="110" y="174"/>
                    </a:lnTo>
                    <a:lnTo>
                      <a:pt x="112" y="180"/>
                    </a:lnTo>
                    <a:lnTo>
                      <a:pt x="112" y="180"/>
                    </a:lnTo>
                    <a:lnTo>
                      <a:pt x="124" y="196"/>
                    </a:lnTo>
                    <a:lnTo>
                      <a:pt x="132" y="202"/>
                    </a:lnTo>
                    <a:lnTo>
                      <a:pt x="138" y="208"/>
                    </a:lnTo>
                    <a:lnTo>
                      <a:pt x="138" y="208"/>
                    </a:lnTo>
                    <a:lnTo>
                      <a:pt x="148" y="216"/>
                    </a:lnTo>
                    <a:lnTo>
                      <a:pt x="154" y="226"/>
                    </a:lnTo>
                    <a:lnTo>
                      <a:pt x="166" y="246"/>
                    </a:lnTo>
                    <a:lnTo>
                      <a:pt x="166" y="246"/>
                    </a:lnTo>
                    <a:lnTo>
                      <a:pt x="170" y="262"/>
                    </a:lnTo>
                    <a:lnTo>
                      <a:pt x="172" y="278"/>
                    </a:lnTo>
                    <a:lnTo>
                      <a:pt x="170" y="290"/>
                    </a:lnTo>
                    <a:lnTo>
                      <a:pt x="164" y="304"/>
                    </a:lnTo>
                    <a:lnTo>
                      <a:pt x="156" y="316"/>
                    </a:lnTo>
                    <a:lnTo>
                      <a:pt x="148" y="328"/>
                    </a:lnTo>
                    <a:lnTo>
                      <a:pt x="130" y="352"/>
                    </a:lnTo>
                    <a:lnTo>
                      <a:pt x="130" y="352"/>
                    </a:lnTo>
                    <a:lnTo>
                      <a:pt x="126" y="360"/>
                    </a:lnTo>
                    <a:lnTo>
                      <a:pt x="124" y="368"/>
                    </a:lnTo>
                    <a:lnTo>
                      <a:pt x="124" y="382"/>
                    </a:lnTo>
                    <a:lnTo>
                      <a:pt x="126" y="396"/>
                    </a:lnTo>
                    <a:lnTo>
                      <a:pt x="128" y="412"/>
                    </a:lnTo>
                    <a:lnTo>
                      <a:pt x="128" y="412"/>
                    </a:lnTo>
                    <a:lnTo>
                      <a:pt x="126" y="428"/>
                    </a:lnTo>
                    <a:lnTo>
                      <a:pt x="122" y="444"/>
                    </a:lnTo>
                    <a:lnTo>
                      <a:pt x="112" y="458"/>
                    </a:lnTo>
                    <a:lnTo>
                      <a:pt x="102" y="470"/>
                    </a:lnTo>
                    <a:lnTo>
                      <a:pt x="102" y="470"/>
                    </a:lnTo>
                    <a:lnTo>
                      <a:pt x="90" y="482"/>
                    </a:lnTo>
                    <a:lnTo>
                      <a:pt x="76" y="492"/>
                    </a:lnTo>
                    <a:lnTo>
                      <a:pt x="62" y="496"/>
                    </a:lnTo>
                    <a:lnTo>
                      <a:pt x="44" y="498"/>
                    </a:lnTo>
                    <a:lnTo>
                      <a:pt x="44" y="498"/>
                    </a:lnTo>
                    <a:lnTo>
                      <a:pt x="30" y="500"/>
                    </a:lnTo>
                    <a:lnTo>
                      <a:pt x="26" y="496"/>
                    </a:lnTo>
                    <a:lnTo>
                      <a:pt x="20" y="490"/>
                    </a:lnTo>
                    <a:lnTo>
                      <a:pt x="20" y="490"/>
                    </a:lnTo>
                    <a:lnTo>
                      <a:pt x="14" y="484"/>
                    </a:lnTo>
                    <a:lnTo>
                      <a:pt x="10" y="478"/>
                    </a:lnTo>
                    <a:lnTo>
                      <a:pt x="8" y="470"/>
                    </a:lnTo>
                    <a:lnTo>
                      <a:pt x="8" y="462"/>
                    </a:lnTo>
                    <a:lnTo>
                      <a:pt x="8" y="462"/>
                    </a:lnTo>
                    <a:lnTo>
                      <a:pt x="6" y="456"/>
                    </a:lnTo>
                    <a:lnTo>
                      <a:pt x="4" y="448"/>
                    </a:lnTo>
                    <a:lnTo>
                      <a:pt x="0" y="436"/>
                    </a:lnTo>
                    <a:lnTo>
                      <a:pt x="0" y="436"/>
                    </a:lnTo>
                    <a:lnTo>
                      <a:pt x="0" y="428"/>
                    </a:lnTo>
                    <a:lnTo>
                      <a:pt x="2" y="420"/>
                    </a:lnTo>
                    <a:lnTo>
                      <a:pt x="4" y="414"/>
                    </a:lnTo>
                    <a:lnTo>
                      <a:pt x="6" y="406"/>
                    </a:lnTo>
                    <a:lnTo>
                      <a:pt x="6" y="406"/>
                    </a:lnTo>
                    <a:lnTo>
                      <a:pt x="8" y="390"/>
                    </a:lnTo>
                    <a:lnTo>
                      <a:pt x="8" y="374"/>
                    </a:lnTo>
                    <a:lnTo>
                      <a:pt x="8" y="360"/>
                    </a:lnTo>
                    <a:lnTo>
                      <a:pt x="12" y="344"/>
                    </a:lnTo>
                  </a:path>
                </a:pathLst>
              </a:custGeom>
              <a:noFill/>
              <a:ln w="9525">
                <a:noFill/>
                <a:round/>
                <a:headEnd/>
                <a:tailEnd/>
              </a:ln>
            </p:spPr>
            <p:txBody>
              <a:bodyPr/>
              <a:lstStyle/>
              <a:p>
                <a:pPr fontAlgn="auto">
                  <a:spcBef>
                    <a:spcPts val="0"/>
                  </a:spcBef>
                  <a:spcAft>
                    <a:spcPts val="0"/>
                  </a:spcAft>
                  <a:defRPr/>
                </a:pPr>
                <a:endParaRPr lang="da-DK" kern="0">
                  <a:solidFill>
                    <a:sysClr val="windowText" lastClr="000000"/>
                  </a:solidFill>
                  <a:latin typeface="+mn-lt"/>
                  <a:ea typeface="ＭＳ Ｐゴシック" pitchFamily="-97" charset="-128"/>
                  <a:cs typeface="Arial" charset="0"/>
                </a:endParaRPr>
              </a:p>
            </p:txBody>
          </p:sp>
        </p:grpSp>
        <p:sp>
          <p:nvSpPr>
            <p:cNvPr id="64" name="Freeform 102"/>
            <p:cNvSpPr>
              <a:spLocks/>
            </p:cNvSpPr>
            <p:nvPr/>
          </p:nvSpPr>
          <p:spPr bwMode="auto">
            <a:xfrm>
              <a:off x="1841796" y="2735662"/>
              <a:ext cx="393849" cy="725900"/>
            </a:xfrm>
            <a:custGeom>
              <a:avLst/>
              <a:gdLst/>
              <a:ahLst/>
              <a:cxnLst>
                <a:cxn ang="0">
                  <a:pos x="234" y="430"/>
                </a:cxn>
                <a:cxn ang="0">
                  <a:pos x="190" y="490"/>
                </a:cxn>
                <a:cxn ang="0">
                  <a:pos x="158" y="440"/>
                </a:cxn>
                <a:cxn ang="0">
                  <a:pos x="120" y="394"/>
                </a:cxn>
                <a:cxn ang="0">
                  <a:pos x="80" y="354"/>
                </a:cxn>
                <a:cxn ang="0">
                  <a:pos x="56" y="318"/>
                </a:cxn>
                <a:cxn ang="0">
                  <a:pos x="48" y="290"/>
                </a:cxn>
                <a:cxn ang="0">
                  <a:pos x="34" y="252"/>
                </a:cxn>
                <a:cxn ang="0">
                  <a:pos x="20" y="206"/>
                </a:cxn>
                <a:cxn ang="0">
                  <a:pos x="8" y="178"/>
                </a:cxn>
                <a:cxn ang="0">
                  <a:pos x="2" y="134"/>
                </a:cxn>
                <a:cxn ang="0">
                  <a:pos x="2" y="114"/>
                </a:cxn>
                <a:cxn ang="0">
                  <a:pos x="10" y="108"/>
                </a:cxn>
                <a:cxn ang="0">
                  <a:pos x="22" y="116"/>
                </a:cxn>
                <a:cxn ang="0">
                  <a:pos x="12" y="90"/>
                </a:cxn>
                <a:cxn ang="0">
                  <a:pos x="6" y="60"/>
                </a:cxn>
                <a:cxn ang="0">
                  <a:pos x="14" y="48"/>
                </a:cxn>
                <a:cxn ang="0">
                  <a:pos x="28" y="54"/>
                </a:cxn>
                <a:cxn ang="0">
                  <a:pos x="42" y="80"/>
                </a:cxn>
                <a:cxn ang="0">
                  <a:pos x="58" y="104"/>
                </a:cxn>
                <a:cxn ang="0">
                  <a:pos x="76" y="130"/>
                </a:cxn>
                <a:cxn ang="0">
                  <a:pos x="106" y="184"/>
                </a:cxn>
                <a:cxn ang="0">
                  <a:pos x="108" y="166"/>
                </a:cxn>
                <a:cxn ang="0">
                  <a:pos x="94" y="120"/>
                </a:cxn>
                <a:cxn ang="0">
                  <a:pos x="82" y="98"/>
                </a:cxn>
                <a:cxn ang="0">
                  <a:pos x="72" y="74"/>
                </a:cxn>
                <a:cxn ang="0">
                  <a:pos x="64" y="58"/>
                </a:cxn>
                <a:cxn ang="0">
                  <a:pos x="50" y="26"/>
                </a:cxn>
                <a:cxn ang="0">
                  <a:pos x="52" y="20"/>
                </a:cxn>
                <a:cxn ang="0">
                  <a:pos x="80" y="16"/>
                </a:cxn>
                <a:cxn ang="0">
                  <a:pos x="88" y="30"/>
                </a:cxn>
                <a:cxn ang="0">
                  <a:pos x="108" y="62"/>
                </a:cxn>
                <a:cxn ang="0">
                  <a:pos x="122" y="70"/>
                </a:cxn>
                <a:cxn ang="0">
                  <a:pos x="108" y="36"/>
                </a:cxn>
                <a:cxn ang="0">
                  <a:pos x="104" y="8"/>
                </a:cxn>
                <a:cxn ang="0">
                  <a:pos x="112" y="0"/>
                </a:cxn>
                <a:cxn ang="0">
                  <a:pos x="128" y="12"/>
                </a:cxn>
                <a:cxn ang="0">
                  <a:pos x="150" y="60"/>
                </a:cxn>
                <a:cxn ang="0">
                  <a:pos x="156" y="76"/>
                </a:cxn>
                <a:cxn ang="0">
                  <a:pos x="166" y="86"/>
                </a:cxn>
                <a:cxn ang="0">
                  <a:pos x="174" y="108"/>
                </a:cxn>
                <a:cxn ang="0">
                  <a:pos x="180" y="126"/>
                </a:cxn>
                <a:cxn ang="0">
                  <a:pos x="206" y="186"/>
                </a:cxn>
                <a:cxn ang="0">
                  <a:pos x="216" y="188"/>
                </a:cxn>
                <a:cxn ang="0">
                  <a:pos x="238" y="160"/>
                </a:cxn>
                <a:cxn ang="0">
                  <a:pos x="264" y="122"/>
                </a:cxn>
                <a:cxn ang="0">
                  <a:pos x="268" y="140"/>
                </a:cxn>
                <a:cxn ang="0">
                  <a:pos x="258" y="192"/>
                </a:cxn>
                <a:cxn ang="0">
                  <a:pos x="240" y="250"/>
                </a:cxn>
                <a:cxn ang="0">
                  <a:pos x="232" y="292"/>
                </a:cxn>
                <a:cxn ang="0">
                  <a:pos x="224" y="332"/>
                </a:cxn>
                <a:cxn ang="0">
                  <a:pos x="224" y="340"/>
                </a:cxn>
                <a:cxn ang="0">
                  <a:pos x="234" y="356"/>
                </a:cxn>
                <a:cxn ang="0">
                  <a:pos x="254" y="374"/>
                </a:cxn>
                <a:cxn ang="0">
                  <a:pos x="260" y="386"/>
                </a:cxn>
                <a:cxn ang="0">
                  <a:pos x="250" y="410"/>
                </a:cxn>
              </a:cxnLst>
              <a:rect l="0" t="0" r="r" b="b"/>
              <a:pathLst>
                <a:path w="268" h="490">
                  <a:moveTo>
                    <a:pt x="250" y="410"/>
                  </a:moveTo>
                  <a:lnTo>
                    <a:pt x="250" y="410"/>
                  </a:lnTo>
                  <a:lnTo>
                    <a:pt x="234" y="430"/>
                  </a:lnTo>
                  <a:lnTo>
                    <a:pt x="220" y="450"/>
                  </a:lnTo>
                  <a:lnTo>
                    <a:pt x="204" y="470"/>
                  </a:lnTo>
                  <a:lnTo>
                    <a:pt x="190" y="490"/>
                  </a:lnTo>
                  <a:lnTo>
                    <a:pt x="190" y="490"/>
                  </a:lnTo>
                  <a:lnTo>
                    <a:pt x="174" y="466"/>
                  </a:lnTo>
                  <a:lnTo>
                    <a:pt x="158" y="440"/>
                  </a:lnTo>
                  <a:lnTo>
                    <a:pt x="140" y="416"/>
                  </a:lnTo>
                  <a:lnTo>
                    <a:pt x="130" y="404"/>
                  </a:lnTo>
                  <a:lnTo>
                    <a:pt x="120" y="394"/>
                  </a:lnTo>
                  <a:lnTo>
                    <a:pt x="120" y="394"/>
                  </a:lnTo>
                  <a:lnTo>
                    <a:pt x="100" y="376"/>
                  </a:lnTo>
                  <a:lnTo>
                    <a:pt x="80" y="354"/>
                  </a:lnTo>
                  <a:lnTo>
                    <a:pt x="70" y="342"/>
                  </a:lnTo>
                  <a:lnTo>
                    <a:pt x="62" y="330"/>
                  </a:lnTo>
                  <a:lnTo>
                    <a:pt x="56" y="318"/>
                  </a:lnTo>
                  <a:lnTo>
                    <a:pt x="52" y="304"/>
                  </a:lnTo>
                  <a:lnTo>
                    <a:pt x="52" y="304"/>
                  </a:lnTo>
                  <a:lnTo>
                    <a:pt x="48" y="290"/>
                  </a:lnTo>
                  <a:lnTo>
                    <a:pt x="44" y="278"/>
                  </a:lnTo>
                  <a:lnTo>
                    <a:pt x="38" y="264"/>
                  </a:lnTo>
                  <a:lnTo>
                    <a:pt x="34" y="252"/>
                  </a:lnTo>
                  <a:lnTo>
                    <a:pt x="34" y="252"/>
                  </a:lnTo>
                  <a:lnTo>
                    <a:pt x="26" y="220"/>
                  </a:lnTo>
                  <a:lnTo>
                    <a:pt x="20" y="206"/>
                  </a:lnTo>
                  <a:lnTo>
                    <a:pt x="14" y="190"/>
                  </a:lnTo>
                  <a:lnTo>
                    <a:pt x="14" y="190"/>
                  </a:lnTo>
                  <a:lnTo>
                    <a:pt x="8" y="178"/>
                  </a:lnTo>
                  <a:lnTo>
                    <a:pt x="4" y="164"/>
                  </a:lnTo>
                  <a:lnTo>
                    <a:pt x="2" y="150"/>
                  </a:lnTo>
                  <a:lnTo>
                    <a:pt x="2" y="134"/>
                  </a:lnTo>
                  <a:lnTo>
                    <a:pt x="2" y="134"/>
                  </a:lnTo>
                  <a:lnTo>
                    <a:pt x="0" y="120"/>
                  </a:lnTo>
                  <a:lnTo>
                    <a:pt x="2" y="114"/>
                  </a:lnTo>
                  <a:lnTo>
                    <a:pt x="6" y="108"/>
                  </a:lnTo>
                  <a:lnTo>
                    <a:pt x="6" y="108"/>
                  </a:lnTo>
                  <a:lnTo>
                    <a:pt x="10" y="108"/>
                  </a:lnTo>
                  <a:lnTo>
                    <a:pt x="12" y="106"/>
                  </a:lnTo>
                  <a:lnTo>
                    <a:pt x="18" y="110"/>
                  </a:lnTo>
                  <a:lnTo>
                    <a:pt x="22" y="116"/>
                  </a:lnTo>
                  <a:lnTo>
                    <a:pt x="26" y="122"/>
                  </a:lnTo>
                  <a:lnTo>
                    <a:pt x="26" y="122"/>
                  </a:lnTo>
                  <a:lnTo>
                    <a:pt x="12" y="90"/>
                  </a:lnTo>
                  <a:lnTo>
                    <a:pt x="6" y="74"/>
                  </a:lnTo>
                  <a:lnTo>
                    <a:pt x="6" y="66"/>
                  </a:lnTo>
                  <a:lnTo>
                    <a:pt x="6" y="60"/>
                  </a:lnTo>
                  <a:lnTo>
                    <a:pt x="6" y="60"/>
                  </a:lnTo>
                  <a:lnTo>
                    <a:pt x="8" y="52"/>
                  </a:lnTo>
                  <a:lnTo>
                    <a:pt x="14" y="48"/>
                  </a:lnTo>
                  <a:lnTo>
                    <a:pt x="20" y="50"/>
                  </a:lnTo>
                  <a:lnTo>
                    <a:pt x="28" y="54"/>
                  </a:lnTo>
                  <a:lnTo>
                    <a:pt x="28" y="54"/>
                  </a:lnTo>
                  <a:lnTo>
                    <a:pt x="32" y="58"/>
                  </a:lnTo>
                  <a:lnTo>
                    <a:pt x="36" y="66"/>
                  </a:lnTo>
                  <a:lnTo>
                    <a:pt x="42" y="80"/>
                  </a:lnTo>
                  <a:lnTo>
                    <a:pt x="42" y="80"/>
                  </a:lnTo>
                  <a:lnTo>
                    <a:pt x="50" y="92"/>
                  </a:lnTo>
                  <a:lnTo>
                    <a:pt x="58" y="104"/>
                  </a:lnTo>
                  <a:lnTo>
                    <a:pt x="68" y="116"/>
                  </a:lnTo>
                  <a:lnTo>
                    <a:pt x="76" y="130"/>
                  </a:lnTo>
                  <a:lnTo>
                    <a:pt x="76" y="130"/>
                  </a:lnTo>
                  <a:lnTo>
                    <a:pt x="90" y="158"/>
                  </a:lnTo>
                  <a:lnTo>
                    <a:pt x="96" y="170"/>
                  </a:lnTo>
                  <a:lnTo>
                    <a:pt x="106" y="184"/>
                  </a:lnTo>
                  <a:lnTo>
                    <a:pt x="106" y="184"/>
                  </a:lnTo>
                  <a:lnTo>
                    <a:pt x="108" y="174"/>
                  </a:lnTo>
                  <a:lnTo>
                    <a:pt x="108" y="166"/>
                  </a:lnTo>
                  <a:lnTo>
                    <a:pt x="106" y="152"/>
                  </a:lnTo>
                  <a:lnTo>
                    <a:pt x="94" y="120"/>
                  </a:lnTo>
                  <a:lnTo>
                    <a:pt x="94" y="120"/>
                  </a:lnTo>
                  <a:lnTo>
                    <a:pt x="90" y="112"/>
                  </a:lnTo>
                  <a:lnTo>
                    <a:pt x="86" y="104"/>
                  </a:lnTo>
                  <a:lnTo>
                    <a:pt x="82" y="98"/>
                  </a:lnTo>
                  <a:lnTo>
                    <a:pt x="78" y="90"/>
                  </a:lnTo>
                  <a:lnTo>
                    <a:pt x="78" y="90"/>
                  </a:lnTo>
                  <a:lnTo>
                    <a:pt x="72" y="74"/>
                  </a:lnTo>
                  <a:lnTo>
                    <a:pt x="68" y="64"/>
                  </a:lnTo>
                  <a:lnTo>
                    <a:pt x="64" y="58"/>
                  </a:lnTo>
                  <a:lnTo>
                    <a:pt x="64" y="58"/>
                  </a:lnTo>
                  <a:lnTo>
                    <a:pt x="60" y="50"/>
                  </a:lnTo>
                  <a:lnTo>
                    <a:pt x="56" y="42"/>
                  </a:lnTo>
                  <a:lnTo>
                    <a:pt x="50" y="26"/>
                  </a:lnTo>
                  <a:lnTo>
                    <a:pt x="50" y="26"/>
                  </a:lnTo>
                  <a:lnTo>
                    <a:pt x="50" y="22"/>
                  </a:lnTo>
                  <a:lnTo>
                    <a:pt x="52" y="20"/>
                  </a:lnTo>
                  <a:lnTo>
                    <a:pt x="62" y="16"/>
                  </a:lnTo>
                  <a:lnTo>
                    <a:pt x="72" y="16"/>
                  </a:lnTo>
                  <a:lnTo>
                    <a:pt x="80" y="16"/>
                  </a:lnTo>
                  <a:lnTo>
                    <a:pt x="80" y="16"/>
                  </a:lnTo>
                  <a:lnTo>
                    <a:pt x="84" y="20"/>
                  </a:lnTo>
                  <a:lnTo>
                    <a:pt x="88" y="30"/>
                  </a:lnTo>
                  <a:lnTo>
                    <a:pt x="98" y="48"/>
                  </a:lnTo>
                  <a:lnTo>
                    <a:pt x="98" y="48"/>
                  </a:lnTo>
                  <a:lnTo>
                    <a:pt x="108" y="62"/>
                  </a:lnTo>
                  <a:lnTo>
                    <a:pt x="114" y="68"/>
                  </a:lnTo>
                  <a:lnTo>
                    <a:pt x="118" y="68"/>
                  </a:lnTo>
                  <a:lnTo>
                    <a:pt x="122" y="70"/>
                  </a:lnTo>
                  <a:lnTo>
                    <a:pt x="122" y="70"/>
                  </a:lnTo>
                  <a:lnTo>
                    <a:pt x="116" y="56"/>
                  </a:lnTo>
                  <a:lnTo>
                    <a:pt x="108" y="36"/>
                  </a:lnTo>
                  <a:lnTo>
                    <a:pt x="104" y="24"/>
                  </a:lnTo>
                  <a:lnTo>
                    <a:pt x="104" y="16"/>
                  </a:lnTo>
                  <a:lnTo>
                    <a:pt x="104" y="8"/>
                  </a:lnTo>
                  <a:lnTo>
                    <a:pt x="108" y="2"/>
                  </a:lnTo>
                  <a:lnTo>
                    <a:pt x="108" y="2"/>
                  </a:lnTo>
                  <a:lnTo>
                    <a:pt x="112" y="0"/>
                  </a:lnTo>
                  <a:lnTo>
                    <a:pt x="114" y="0"/>
                  </a:lnTo>
                  <a:lnTo>
                    <a:pt x="122" y="4"/>
                  </a:lnTo>
                  <a:lnTo>
                    <a:pt x="128" y="12"/>
                  </a:lnTo>
                  <a:lnTo>
                    <a:pt x="134" y="22"/>
                  </a:lnTo>
                  <a:lnTo>
                    <a:pt x="144" y="44"/>
                  </a:lnTo>
                  <a:lnTo>
                    <a:pt x="150" y="60"/>
                  </a:lnTo>
                  <a:lnTo>
                    <a:pt x="150" y="60"/>
                  </a:lnTo>
                  <a:lnTo>
                    <a:pt x="154" y="68"/>
                  </a:lnTo>
                  <a:lnTo>
                    <a:pt x="156" y="76"/>
                  </a:lnTo>
                  <a:lnTo>
                    <a:pt x="156" y="76"/>
                  </a:lnTo>
                  <a:lnTo>
                    <a:pt x="164" y="82"/>
                  </a:lnTo>
                  <a:lnTo>
                    <a:pt x="166" y="86"/>
                  </a:lnTo>
                  <a:lnTo>
                    <a:pt x="170" y="90"/>
                  </a:lnTo>
                  <a:lnTo>
                    <a:pt x="170" y="90"/>
                  </a:lnTo>
                  <a:lnTo>
                    <a:pt x="174" y="108"/>
                  </a:lnTo>
                  <a:lnTo>
                    <a:pt x="176" y="118"/>
                  </a:lnTo>
                  <a:lnTo>
                    <a:pt x="180" y="126"/>
                  </a:lnTo>
                  <a:lnTo>
                    <a:pt x="180" y="126"/>
                  </a:lnTo>
                  <a:lnTo>
                    <a:pt x="198" y="160"/>
                  </a:lnTo>
                  <a:lnTo>
                    <a:pt x="204" y="176"/>
                  </a:lnTo>
                  <a:lnTo>
                    <a:pt x="206" y="186"/>
                  </a:lnTo>
                  <a:lnTo>
                    <a:pt x="206" y="194"/>
                  </a:lnTo>
                  <a:lnTo>
                    <a:pt x="206" y="194"/>
                  </a:lnTo>
                  <a:lnTo>
                    <a:pt x="216" y="188"/>
                  </a:lnTo>
                  <a:lnTo>
                    <a:pt x="224" y="180"/>
                  </a:lnTo>
                  <a:lnTo>
                    <a:pt x="232" y="172"/>
                  </a:lnTo>
                  <a:lnTo>
                    <a:pt x="238" y="160"/>
                  </a:lnTo>
                  <a:lnTo>
                    <a:pt x="248" y="140"/>
                  </a:lnTo>
                  <a:lnTo>
                    <a:pt x="256" y="130"/>
                  </a:lnTo>
                  <a:lnTo>
                    <a:pt x="264" y="122"/>
                  </a:lnTo>
                  <a:lnTo>
                    <a:pt x="264" y="122"/>
                  </a:lnTo>
                  <a:lnTo>
                    <a:pt x="266" y="132"/>
                  </a:lnTo>
                  <a:lnTo>
                    <a:pt x="268" y="140"/>
                  </a:lnTo>
                  <a:lnTo>
                    <a:pt x="266" y="158"/>
                  </a:lnTo>
                  <a:lnTo>
                    <a:pt x="258" y="192"/>
                  </a:lnTo>
                  <a:lnTo>
                    <a:pt x="258" y="192"/>
                  </a:lnTo>
                  <a:lnTo>
                    <a:pt x="252" y="212"/>
                  </a:lnTo>
                  <a:lnTo>
                    <a:pt x="246" y="232"/>
                  </a:lnTo>
                  <a:lnTo>
                    <a:pt x="240" y="250"/>
                  </a:lnTo>
                  <a:lnTo>
                    <a:pt x="236" y="270"/>
                  </a:lnTo>
                  <a:lnTo>
                    <a:pt x="236" y="270"/>
                  </a:lnTo>
                  <a:lnTo>
                    <a:pt x="232" y="292"/>
                  </a:lnTo>
                  <a:lnTo>
                    <a:pt x="228" y="312"/>
                  </a:lnTo>
                  <a:lnTo>
                    <a:pt x="228" y="312"/>
                  </a:lnTo>
                  <a:lnTo>
                    <a:pt x="224" y="332"/>
                  </a:lnTo>
                  <a:lnTo>
                    <a:pt x="224" y="332"/>
                  </a:lnTo>
                  <a:lnTo>
                    <a:pt x="224" y="338"/>
                  </a:lnTo>
                  <a:lnTo>
                    <a:pt x="224" y="340"/>
                  </a:lnTo>
                  <a:lnTo>
                    <a:pt x="228" y="348"/>
                  </a:lnTo>
                  <a:lnTo>
                    <a:pt x="228" y="348"/>
                  </a:lnTo>
                  <a:lnTo>
                    <a:pt x="234" y="356"/>
                  </a:lnTo>
                  <a:lnTo>
                    <a:pt x="240" y="362"/>
                  </a:lnTo>
                  <a:lnTo>
                    <a:pt x="254" y="374"/>
                  </a:lnTo>
                  <a:lnTo>
                    <a:pt x="254" y="374"/>
                  </a:lnTo>
                  <a:lnTo>
                    <a:pt x="258" y="378"/>
                  </a:lnTo>
                  <a:lnTo>
                    <a:pt x="260" y="382"/>
                  </a:lnTo>
                  <a:lnTo>
                    <a:pt x="260" y="386"/>
                  </a:lnTo>
                  <a:lnTo>
                    <a:pt x="260" y="390"/>
                  </a:lnTo>
                  <a:lnTo>
                    <a:pt x="256" y="400"/>
                  </a:lnTo>
                  <a:lnTo>
                    <a:pt x="250" y="410"/>
                  </a:lnTo>
                  <a:close/>
                </a:path>
              </a:pathLst>
            </a:custGeom>
            <a:solidFill>
              <a:srgbClr val="AEB0B2"/>
            </a:solidFill>
            <a:ln w="9525">
              <a:noFill/>
              <a:round/>
              <a:headEnd/>
              <a:tailEnd/>
            </a:ln>
          </p:spPr>
          <p:txBody>
            <a:bodyPr/>
            <a:lstStyle/>
            <a:p>
              <a:pPr fontAlgn="auto">
                <a:spcBef>
                  <a:spcPts val="0"/>
                </a:spcBef>
                <a:spcAft>
                  <a:spcPts val="0"/>
                </a:spcAft>
                <a:defRPr/>
              </a:pPr>
              <a:endParaRPr lang="da-DK" kern="0">
                <a:solidFill>
                  <a:sysClr val="windowText" lastClr="000000"/>
                </a:solidFill>
                <a:latin typeface="+mn-lt"/>
                <a:ea typeface="ＭＳ Ｐゴシック" pitchFamily="-97" charset="-128"/>
                <a:cs typeface="Arial" charset="0"/>
              </a:endParaRPr>
            </a:p>
          </p:txBody>
        </p:sp>
      </p:grpSp>
      <p:grpSp>
        <p:nvGrpSpPr>
          <p:cNvPr id="74" name="Gruppe 44"/>
          <p:cNvGrpSpPr>
            <a:grpSpLocks/>
          </p:cNvGrpSpPr>
          <p:nvPr/>
        </p:nvGrpSpPr>
        <p:grpSpPr bwMode="auto">
          <a:xfrm>
            <a:off x="2386013" y="3608387"/>
            <a:ext cx="414337" cy="1293813"/>
            <a:chOff x="1709738" y="944563"/>
            <a:chExt cx="1033462" cy="3232150"/>
          </a:xfrm>
        </p:grpSpPr>
        <p:sp>
          <p:nvSpPr>
            <p:cNvPr id="75" name="Freeform 292"/>
            <p:cNvSpPr>
              <a:spLocks noEditPoints="1"/>
            </p:cNvSpPr>
            <p:nvPr/>
          </p:nvSpPr>
          <p:spPr bwMode="auto">
            <a:xfrm>
              <a:off x="1709738" y="944563"/>
              <a:ext cx="1033462" cy="3232150"/>
            </a:xfrm>
            <a:custGeom>
              <a:avLst/>
              <a:gdLst>
                <a:gd name="T0" fmla="*/ 2147483647 w 342"/>
                <a:gd name="T1" fmla="*/ 2147483647 h 1070"/>
                <a:gd name="T2" fmla="*/ 2147483647 w 342"/>
                <a:gd name="T3" fmla="*/ 2147483647 h 1070"/>
                <a:gd name="T4" fmla="*/ 2147483647 w 342"/>
                <a:gd name="T5" fmla="*/ 2147483647 h 1070"/>
                <a:gd name="T6" fmla="*/ 2147483647 w 342"/>
                <a:gd name="T7" fmla="*/ 2147483647 h 1070"/>
                <a:gd name="T8" fmla="*/ 2147483647 w 342"/>
                <a:gd name="T9" fmla="*/ 2147483647 h 1070"/>
                <a:gd name="T10" fmla="*/ 2147483647 w 342"/>
                <a:gd name="T11" fmla="*/ 2147483647 h 1070"/>
                <a:gd name="T12" fmla="*/ 2147483647 w 342"/>
                <a:gd name="T13" fmla="*/ 2147483647 h 1070"/>
                <a:gd name="T14" fmla="*/ 2147483647 w 342"/>
                <a:gd name="T15" fmla="*/ 2147483647 h 1070"/>
                <a:gd name="T16" fmla="*/ 2147483647 w 342"/>
                <a:gd name="T17" fmla="*/ 2147483647 h 1070"/>
                <a:gd name="T18" fmla="*/ 2147483647 w 342"/>
                <a:gd name="T19" fmla="*/ 2147483647 h 1070"/>
                <a:gd name="T20" fmla="*/ 2147483647 w 342"/>
                <a:gd name="T21" fmla="*/ 2147483647 h 1070"/>
                <a:gd name="T22" fmla="*/ 2147483647 w 342"/>
                <a:gd name="T23" fmla="*/ 2147483647 h 1070"/>
                <a:gd name="T24" fmla="*/ 2147483647 w 342"/>
                <a:gd name="T25" fmla="*/ 2147483647 h 1070"/>
                <a:gd name="T26" fmla="*/ 2147483647 w 342"/>
                <a:gd name="T27" fmla="*/ 2147483647 h 1070"/>
                <a:gd name="T28" fmla="*/ 2147483647 w 342"/>
                <a:gd name="T29" fmla="*/ 2147483647 h 1070"/>
                <a:gd name="T30" fmla="*/ 2147483647 w 342"/>
                <a:gd name="T31" fmla="*/ 2147483647 h 1070"/>
                <a:gd name="T32" fmla="*/ 2147483647 w 342"/>
                <a:gd name="T33" fmla="*/ 2147483647 h 1070"/>
                <a:gd name="T34" fmla="*/ 2147483647 w 342"/>
                <a:gd name="T35" fmla="*/ 2147483647 h 1070"/>
                <a:gd name="T36" fmla="*/ 2147483647 w 342"/>
                <a:gd name="T37" fmla="*/ 2147483647 h 1070"/>
                <a:gd name="T38" fmla="*/ 2147483647 w 342"/>
                <a:gd name="T39" fmla="*/ 2147483647 h 1070"/>
                <a:gd name="T40" fmla="*/ 2147483647 w 342"/>
                <a:gd name="T41" fmla="*/ 2147483647 h 1070"/>
                <a:gd name="T42" fmla="*/ 0 w 342"/>
                <a:gd name="T43" fmla="*/ 2147483647 h 1070"/>
                <a:gd name="T44" fmla="*/ 2147483647 w 342"/>
                <a:gd name="T45" fmla="*/ 2147483647 h 1070"/>
                <a:gd name="T46" fmla="*/ 2147483647 w 342"/>
                <a:gd name="T47" fmla="*/ 2147483647 h 1070"/>
                <a:gd name="T48" fmla="*/ 2147483647 w 342"/>
                <a:gd name="T49" fmla="*/ 2147483647 h 1070"/>
                <a:gd name="T50" fmla="*/ 2147483647 w 342"/>
                <a:gd name="T51" fmla="*/ 2147483647 h 1070"/>
                <a:gd name="T52" fmla="*/ 2147483647 w 342"/>
                <a:gd name="T53" fmla="*/ 2147483647 h 1070"/>
                <a:gd name="T54" fmla="*/ 2147483647 w 342"/>
                <a:gd name="T55" fmla="*/ 2147483647 h 1070"/>
                <a:gd name="T56" fmla="*/ 2147483647 w 342"/>
                <a:gd name="T57" fmla="*/ 2147483647 h 1070"/>
                <a:gd name="T58" fmla="*/ 2147483647 w 342"/>
                <a:gd name="T59" fmla="*/ 2147483647 h 1070"/>
                <a:gd name="T60" fmla="*/ 2147483647 w 342"/>
                <a:gd name="T61" fmla="*/ 2147483647 h 1070"/>
                <a:gd name="T62" fmla="*/ 2147483647 w 342"/>
                <a:gd name="T63" fmla="*/ 2147483647 h 1070"/>
                <a:gd name="T64" fmla="*/ 2147483647 w 342"/>
                <a:gd name="T65" fmla="*/ 2147483647 h 1070"/>
                <a:gd name="T66" fmla="*/ 2147483647 w 342"/>
                <a:gd name="T67" fmla="*/ 2147483647 h 1070"/>
                <a:gd name="T68" fmla="*/ 2147483647 w 342"/>
                <a:gd name="T69" fmla="*/ 2147483647 h 1070"/>
                <a:gd name="T70" fmla="*/ 2147483647 w 342"/>
                <a:gd name="T71" fmla="*/ 2147483647 h 1070"/>
                <a:gd name="T72" fmla="*/ 2147483647 w 342"/>
                <a:gd name="T73" fmla="*/ 2147483647 h 1070"/>
                <a:gd name="T74" fmla="*/ 2147483647 w 342"/>
                <a:gd name="T75" fmla="*/ 2147483647 h 1070"/>
                <a:gd name="T76" fmla="*/ 2147483647 w 342"/>
                <a:gd name="T77" fmla="*/ 2147483647 h 1070"/>
                <a:gd name="T78" fmla="*/ 2147483647 w 342"/>
                <a:gd name="T79" fmla="*/ 2147483647 h 1070"/>
                <a:gd name="T80" fmla="*/ 2147483647 w 342"/>
                <a:gd name="T81" fmla="*/ 2147483647 h 1070"/>
                <a:gd name="T82" fmla="*/ 2147483647 w 342"/>
                <a:gd name="T83" fmla="*/ 2147483647 h 1070"/>
                <a:gd name="T84" fmla="*/ 2147483647 w 342"/>
                <a:gd name="T85" fmla="*/ 2147483647 h 1070"/>
                <a:gd name="T86" fmla="*/ 2147483647 w 342"/>
                <a:gd name="T87" fmla="*/ 2147483647 h 1070"/>
                <a:gd name="T88" fmla="*/ 2147483647 w 342"/>
                <a:gd name="T89" fmla="*/ 2147483647 h 1070"/>
                <a:gd name="T90" fmla="*/ 2147483647 w 342"/>
                <a:gd name="T91" fmla="*/ 2147483647 h 1070"/>
                <a:gd name="T92" fmla="*/ 2147483647 w 342"/>
                <a:gd name="T93" fmla="*/ 2147483647 h 1070"/>
                <a:gd name="T94" fmla="*/ 2147483647 w 342"/>
                <a:gd name="T95" fmla="*/ 2147483647 h 1070"/>
                <a:gd name="T96" fmla="*/ 2147483647 w 342"/>
                <a:gd name="T97" fmla="*/ 2147483647 h 1070"/>
                <a:gd name="T98" fmla="*/ 2147483647 w 342"/>
                <a:gd name="T99" fmla="*/ 2147483647 h 1070"/>
                <a:gd name="T100" fmla="*/ 2147483647 w 342"/>
                <a:gd name="T101" fmla="*/ 2147483647 h 1070"/>
                <a:gd name="T102" fmla="*/ 2147483647 w 342"/>
                <a:gd name="T103" fmla="*/ 2147483647 h 1070"/>
                <a:gd name="T104" fmla="*/ 2147483647 w 342"/>
                <a:gd name="T105" fmla="*/ 2147483647 h 1070"/>
                <a:gd name="T106" fmla="*/ 2147483647 w 342"/>
                <a:gd name="T107" fmla="*/ 2147483647 h 1070"/>
                <a:gd name="T108" fmla="*/ 2147483647 w 342"/>
                <a:gd name="T109" fmla="*/ 2147483647 h 1070"/>
                <a:gd name="T110" fmla="*/ 2147483647 w 342"/>
                <a:gd name="T111" fmla="*/ 2147483647 h 1070"/>
                <a:gd name="T112" fmla="*/ 2147483647 w 342"/>
                <a:gd name="T113" fmla="*/ 2147483647 h 1070"/>
                <a:gd name="T114" fmla="*/ 2147483647 w 342"/>
                <a:gd name="T115" fmla="*/ 2147483647 h 107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42"/>
                <a:gd name="T175" fmla="*/ 0 h 1070"/>
                <a:gd name="T176" fmla="*/ 342 w 342"/>
                <a:gd name="T177" fmla="*/ 1070 h 107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42" h="1070">
                  <a:moveTo>
                    <a:pt x="336" y="534"/>
                  </a:moveTo>
                  <a:lnTo>
                    <a:pt x="336" y="534"/>
                  </a:lnTo>
                  <a:lnTo>
                    <a:pt x="328" y="516"/>
                  </a:lnTo>
                  <a:lnTo>
                    <a:pt x="322" y="508"/>
                  </a:lnTo>
                  <a:lnTo>
                    <a:pt x="320" y="500"/>
                  </a:lnTo>
                  <a:lnTo>
                    <a:pt x="306" y="398"/>
                  </a:lnTo>
                  <a:lnTo>
                    <a:pt x="296" y="304"/>
                  </a:lnTo>
                  <a:lnTo>
                    <a:pt x="292" y="260"/>
                  </a:lnTo>
                  <a:lnTo>
                    <a:pt x="288" y="228"/>
                  </a:lnTo>
                  <a:lnTo>
                    <a:pt x="286" y="212"/>
                  </a:lnTo>
                  <a:lnTo>
                    <a:pt x="282" y="198"/>
                  </a:lnTo>
                  <a:lnTo>
                    <a:pt x="280" y="192"/>
                  </a:lnTo>
                  <a:lnTo>
                    <a:pt x="276" y="188"/>
                  </a:lnTo>
                  <a:lnTo>
                    <a:pt x="270" y="182"/>
                  </a:lnTo>
                  <a:lnTo>
                    <a:pt x="260" y="178"/>
                  </a:lnTo>
                  <a:lnTo>
                    <a:pt x="256" y="176"/>
                  </a:lnTo>
                  <a:lnTo>
                    <a:pt x="254" y="174"/>
                  </a:lnTo>
                  <a:lnTo>
                    <a:pt x="252" y="170"/>
                  </a:lnTo>
                  <a:lnTo>
                    <a:pt x="250" y="164"/>
                  </a:lnTo>
                  <a:lnTo>
                    <a:pt x="252" y="152"/>
                  </a:lnTo>
                  <a:lnTo>
                    <a:pt x="256" y="142"/>
                  </a:lnTo>
                  <a:lnTo>
                    <a:pt x="256" y="132"/>
                  </a:lnTo>
                  <a:lnTo>
                    <a:pt x="256" y="124"/>
                  </a:lnTo>
                  <a:lnTo>
                    <a:pt x="252" y="114"/>
                  </a:lnTo>
                  <a:lnTo>
                    <a:pt x="252" y="108"/>
                  </a:lnTo>
                  <a:lnTo>
                    <a:pt x="252" y="102"/>
                  </a:lnTo>
                  <a:lnTo>
                    <a:pt x="248" y="94"/>
                  </a:lnTo>
                  <a:lnTo>
                    <a:pt x="244" y="84"/>
                  </a:lnTo>
                  <a:lnTo>
                    <a:pt x="238" y="72"/>
                  </a:lnTo>
                  <a:lnTo>
                    <a:pt x="234" y="56"/>
                  </a:lnTo>
                  <a:lnTo>
                    <a:pt x="232" y="40"/>
                  </a:lnTo>
                  <a:lnTo>
                    <a:pt x="230" y="28"/>
                  </a:lnTo>
                  <a:lnTo>
                    <a:pt x="226" y="20"/>
                  </a:lnTo>
                  <a:lnTo>
                    <a:pt x="218" y="12"/>
                  </a:lnTo>
                  <a:lnTo>
                    <a:pt x="214" y="8"/>
                  </a:lnTo>
                  <a:lnTo>
                    <a:pt x="208" y="4"/>
                  </a:lnTo>
                  <a:lnTo>
                    <a:pt x="200" y="2"/>
                  </a:lnTo>
                  <a:lnTo>
                    <a:pt x="192" y="0"/>
                  </a:lnTo>
                  <a:lnTo>
                    <a:pt x="174" y="2"/>
                  </a:lnTo>
                  <a:lnTo>
                    <a:pt x="164" y="4"/>
                  </a:lnTo>
                  <a:lnTo>
                    <a:pt x="154" y="10"/>
                  </a:lnTo>
                  <a:lnTo>
                    <a:pt x="146" y="16"/>
                  </a:lnTo>
                  <a:lnTo>
                    <a:pt x="138" y="26"/>
                  </a:lnTo>
                  <a:lnTo>
                    <a:pt x="132" y="38"/>
                  </a:lnTo>
                  <a:lnTo>
                    <a:pt x="130" y="56"/>
                  </a:lnTo>
                  <a:lnTo>
                    <a:pt x="124" y="72"/>
                  </a:lnTo>
                  <a:lnTo>
                    <a:pt x="118" y="82"/>
                  </a:lnTo>
                  <a:lnTo>
                    <a:pt x="112" y="90"/>
                  </a:lnTo>
                  <a:lnTo>
                    <a:pt x="116" y="86"/>
                  </a:lnTo>
                  <a:lnTo>
                    <a:pt x="120" y="82"/>
                  </a:lnTo>
                  <a:lnTo>
                    <a:pt x="126" y="74"/>
                  </a:lnTo>
                  <a:lnTo>
                    <a:pt x="124" y="78"/>
                  </a:lnTo>
                  <a:lnTo>
                    <a:pt x="112" y="104"/>
                  </a:lnTo>
                  <a:lnTo>
                    <a:pt x="106" y="114"/>
                  </a:lnTo>
                  <a:lnTo>
                    <a:pt x="102" y="126"/>
                  </a:lnTo>
                  <a:lnTo>
                    <a:pt x="102" y="140"/>
                  </a:lnTo>
                  <a:lnTo>
                    <a:pt x="104" y="146"/>
                  </a:lnTo>
                  <a:lnTo>
                    <a:pt x="106" y="154"/>
                  </a:lnTo>
                  <a:lnTo>
                    <a:pt x="106" y="150"/>
                  </a:lnTo>
                  <a:lnTo>
                    <a:pt x="104" y="140"/>
                  </a:lnTo>
                  <a:lnTo>
                    <a:pt x="108" y="124"/>
                  </a:lnTo>
                  <a:lnTo>
                    <a:pt x="110" y="116"/>
                  </a:lnTo>
                  <a:lnTo>
                    <a:pt x="116" y="108"/>
                  </a:lnTo>
                  <a:lnTo>
                    <a:pt x="112" y="122"/>
                  </a:lnTo>
                  <a:lnTo>
                    <a:pt x="110" y="130"/>
                  </a:lnTo>
                  <a:lnTo>
                    <a:pt x="108" y="140"/>
                  </a:lnTo>
                  <a:lnTo>
                    <a:pt x="110" y="150"/>
                  </a:lnTo>
                  <a:lnTo>
                    <a:pt x="114" y="162"/>
                  </a:lnTo>
                  <a:lnTo>
                    <a:pt x="112" y="168"/>
                  </a:lnTo>
                  <a:lnTo>
                    <a:pt x="106" y="172"/>
                  </a:lnTo>
                  <a:lnTo>
                    <a:pt x="96" y="172"/>
                  </a:lnTo>
                  <a:lnTo>
                    <a:pt x="88" y="174"/>
                  </a:lnTo>
                  <a:lnTo>
                    <a:pt x="80" y="178"/>
                  </a:lnTo>
                  <a:lnTo>
                    <a:pt x="74" y="182"/>
                  </a:lnTo>
                  <a:lnTo>
                    <a:pt x="70" y="188"/>
                  </a:lnTo>
                  <a:lnTo>
                    <a:pt x="66" y="196"/>
                  </a:lnTo>
                  <a:lnTo>
                    <a:pt x="62" y="204"/>
                  </a:lnTo>
                  <a:lnTo>
                    <a:pt x="60" y="212"/>
                  </a:lnTo>
                  <a:lnTo>
                    <a:pt x="60" y="222"/>
                  </a:lnTo>
                  <a:lnTo>
                    <a:pt x="56" y="338"/>
                  </a:lnTo>
                  <a:lnTo>
                    <a:pt x="54" y="410"/>
                  </a:lnTo>
                  <a:lnTo>
                    <a:pt x="54" y="436"/>
                  </a:lnTo>
                  <a:lnTo>
                    <a:pt x="56" y="452"/>
                  </a:lnTo>
                  <a:lnTo>
                    <a:pt x="58" y="478"/>
                  </a:lnTo>
                  <a:lnTo>
                    <a:pt x="60" y="498"/>
                  </a:lnTo>
                  <a:lnTo>
                    <a:pt x="58" y="520"/>
                  </a:lnTo>
                  <a:lnTo>
                    <a:pt x="58" y="532"/>
                  </a:lnTo>
                  <a:lnTo>
                    <a:pt x="58" y="536"/>
                  </a:lnTo>
                  <a:lnTo>
                    <a:pt x="60" y="538"/>
                  </a:lnTo>
                  <a:lnTo>
                    <a:pt x="62" y="540"/>
                  </a:lnTo>
                  <a:lnTo>
                    <a:pt x="58" y="546"/>
                  </a:lnTo>
                  <a:lnTo>
                    <a:pt x="58" y="554"/>
                  </a:lnTo>
                  <a:lnTo>
                    <a:pt x="30" y="552"/>
                  </a:lnTo>
                  <a:lnTo>
                    <a:pt x="14" y="556"/>
                  </a:lnTo>
                  <a:lnTo>
                    <a:pt x="8" y="558"/>
                  </a:lnTo>
                  <a:lnTo>
                    <a:pt x="4" y="562"/>
                  </a:lnTo>
                  <a:lnTo>
                    <a:pt x="2" y="656"/>
                  </a:lnTo>
                  <a:lnTo>
                    <a:pt x="0" y="752"/>
                  </a:lnTo>
                  <a:lnTo>
                    <a:pt x="0" y="758"/>
                  </a:lnTo>
                  <a:lnTo>
                    <a:pt x="2" y="762"/>
                  </a:lnTo>
                  <a:lnTo>
                    <a:pt x="8" y="764"/>
                  </a:lnTo>
                  <a:lnTo>
                    <a:pt x="42" y="774"/>
                  </a:lnTo>
                  <a:lnTo>
                    <a:pt x="100" y="790"/>
                  </a:lnTo>
                  <a:lnTo>
                    <a:pt x="98" y="808"/>
                  </a:lnTo>
                  <a:lnTo>
                    <a:pt x="96" y="828"/>
                  </a:lnTo>
                  <a:lnTo>
                    <a:pt x="98" y="888"/>
                  </a:lnTo>
                  <a:lnTo>
                    <a:pt x="96" y="938"/>
                  </a:lnTo>
                  <a:lnTo>
                    <a:pt x="92" y="976"/>
                  </a:lnTo>
                  <a:lnTo>
                    <a:pt x="88" y="998"/>
                  </a:lnTo>
                  <a:lnTo>
                    <a:pt x="84" y="1016"/>
                  </a:lnTo>
                  <a:lnTo>
                    <a:pt x="82" y="1032"/>
                  </a:lnTo>
                  <a:lnTo>
                    <a:pt x="84" y="1050"/>
                  </a:lnTo>
                  <a:lnTo>
                    <a:pt x="86" y="1058"/>
                  </a:lnTo>
                  <a:lnTo>
                    <a:pt x="90" y="1066"/>
                  </a:lnTo>
                  <a:lnTo>
                    <a:pt x="94" y="1070"/>
                  </a:lnTo>
                  <a:lnTo>
                    <a:pt x="102" y="1070"/>
                  </a:lnTo>
                  <a:lnTo>
                    <a:pt x="104" y="1070"/>
                  </a:lnTo>
                  <a:lnTo>
                    <a:pt x="108" y="1068"/>
                  </a:lnTo>
                  <a:lnTo>
                    <a:pt x="112" y="1060"/>
                  </a:lnTo>
                  <a:lnTo>
                    <a:pt x="114" y="1050"/>
                  </a:lnTo>
                  <a:lnTo>
                    <a:pt x="116" y="1040"/>
                  </a:lnTo>
                  <a:lnTo>
                    <a:pt x="114" y="1002"/>
                  </a:lnTo>
                  <a:lnTo>
                    <a:pt x="114" y="974"/>
                  </a:lnTo>
                  <a:lnTo>
                    <a:pt x="118" y="946"/>
                  </a:lnTo>
                  <a:lnTo>
                    <a:pt x="134" y="868"/>
                  </a:lnTo>
                  <a:lnTo>
                    <a:pt x="142" y="826"/>
                  </a:lnTo>
                  <a:lnTo>
                    <a:pt x="144" y="802"/>
                  </a:lnTo>
                  <a:lnTo>
                    <a:pt x="148" y="776"/>
                  </a:lnTo>
                  <a:lnTo>
                    <a:pt x="156" y="750"/>
                  </a:lnTo>
                  <a:lnTo>
                    <a:pt x="162" y="718"/>
                  </a:lnTo>
                  <a:lnTo>
                    <a:pt x="186" y="718"/>
                  </a:lnTo>
                  <a:lnTo>
                    <a:pt x="198" y="718"/>
                  </a:lnTo>
                  <a:lnTo>
                    <a:pt x="204" y="716"/>
                  </a:lnTo>
                  <a:lnTo>
                    <a:pt x="206" y="718"/>
                  </a:lnTo>
                  <a:lnTo>
                    <a:pt x="206" y="746"/>
                  </a:lnTo>
                  <a:lnTo>
                    <a:pt x="208" y="772"/>
                  </a:lnTo>
                  <a:lnTo>
                    <a:pt x="210" y="802"/>
                  </a:lnTo>
                  <a:lnTo>
                    <a:pt x="218" y="850"/>
                  </a:lnTo>
                  <a:lnTo>
                    <a:pt x="222" y="872"/>
                  </a:lnTo>
                  <a:lnTo>
                    <a:pt x="226" y="906"/>
                  </a:lnTo>
                  <a:lnTo>
                    <a:pt x="228" y="940"/>
                  </a:lnTo>
                  <a:lnTo>
                    <a:pt x="230" y="964"/>
                  </a:lnTo>
                  <a:lnTo>
                    <a:pt x="228" y="980"/>
                  </a:lnTo>
                  <a:lnTo>
                    <a:pt x="226" y="990"/>
                  </a:lnTo>
                  <a:lnTo>
                    <a:pt x="224" y="998"/>
                  </a:lnTo>
                  <a:lnTo>
                    <a:pt x="226" y="1004"/>
                  </a:lnTo>
                  <a:lnTo>
                    <a:pt x="236" y="1018"/>
                  </a:lnTo>
                  <a:lnTo>
                    <a:pt x="240" y="1028"/>
                  </a:lnTo>
                  <a:lnTo>
                    <a:pt x="240" y="1036"/>
                  </a:lnTo>
                  <a:lnTo>
                    <a:pt x="242" y="1044"/>
                  </a:lnTo>
                  <a:lnTo>
                    <a:pt x="244" y="1050"/>
                  </a:lnTo>
                  <a:lnTo>
                    <a:pt x="248" y="1054"/>
                  </a:lnTo>
                  <a:lnTo>
                    <a:pt x="254" y="1058"/>
                  </a:lnTo>
                  <a:lnTo>
                    <a:pt x="260" y="1060"/>
                  </a:lnTo>
                  <a:lnTo>
                    <a:pt x="270" y="1062"/>
                  </a:lnTo>
                  <a:lnTo>
                    <a:pt x="282" y="1064"/>
                  </a:lnTo>
                  <a:lnTo>
                    <a:pt x="286" y="1062"/>
                  </a:lnTo>
                  <a:lnTo>
                    <a:pt x="288" y="1060"/>
                  </a:lnTo>
                  <a:lnTo>
                    <a:pt x="288" y="1056"/>
                  </a:lnTo>
                  <a:lnTo>
                    <a:pt x="286" y="1050"/>
                  </a:lnTo>
                  <a:lnTo>
                    <a:pt x="278" y="1038"/>
                  </a:lnTo>
                  <a:lnTo>
                    <a:pt x="270" y="1024"/>
                  </a:lnTo>
                  <a:lnTo>
                    <a:pt x="262" y="1010"/>
                  </a:lnTo>
                  <a:lnTo>
                    <a:pt x="258" y="994"/>
                  </a:lnTo>
                  <a:lnTo>
                    <a:pt x="254" y="978"/>
                  </a:lnTo>
                  <a:lnTo>
                    <a:pt x="252" y="964"/>
                  </a:lnTo>
                  <a:lnTo>
                    <a:pt x="256" y="890"/>
                  </a:lnTo>
                  <a:lnTo>
                    <a:pt x="258" y="836"/>
                  </a:lnTo>
                  <a:lnTo>
                    <a:pt x="258" y="794"/>
                  </a:lnTo>
                  <a:lnTo>
                    <a:pt x="254" y="736"/>
                  </a:lnTo>
                  <a:lnTo>
                    <a:pt x="254" y="718"/>
                  </a:lnTo>
                  <a:lnTo>
                    <a:pt x="254" y="712"/>
                  </a:lnTo>
                  <a:lnTo>
                    <a:pt x="256" y="710"/>
                  </a:lnTo>
                  <a:lnTo>
                    <a:pt x="266" y="708"/>
                  </a:lnTo>
                  <a:lnTo>
                    <a:pt x="272" y="706"/>
                  </a:lnTo>
                  <a:lnTo>
                    <a:pt x="274" y="704"/>
                  </a:lnTo>
                  <a:lnTo>
                    <a:pt x="274" y="702"/>
                  </a:lnTo>
                  <a:lnTo>
                    <a:pt x="278" y="592"/>
                  </a:lnTo>
                  <a:lnTo>
                    <a:pt x="278" y="516"/>
                  </a:lnTo>
                  <a:lnTo>
                    <a:pt x="278" y="486"/>
                  </a:lnTo>
                  <a:lnTo>
                    <a:pt x="278" y="468"/>
                  </a:lnTo>
                  <a:lnTo>
                    <a:pt x="288" y="494"/>
                  </a:lnTo>
                  <a:lnTo>
                    <a:pt x="298" y="514"/>
                  </a:lnTo>
                  <a:lnTo>
                    <a:pt x="308" y="530"/>
                  </a:lnTo>
                  <a:lnTo>
                    <a:pt x="314" y="536"/>
                  </a:lnTo>
                  <a:lnTo>
                    <a:pt x="314" y="538"/>
                  </a:lnTo>
                  <a:lnTo>
                    <a:pt x="312" y="542"/>
                  </a:lnTo>
                  <a:lnTo>
                    <a:pt x="308" y="544"/>
                  </a:lnTo>
                  <a:lnTo>
                    <a:pt x="308" y="546"/>
                  </a:lnTo>
                  <a:lnTo>
                    <a:pt x="314" y="546"/>
                  </a:lnTo>
                  <a:lnTo>
                    <a:pt x="316" y="548"/>
                  </a:lnTo>
                  <a:lnTo>
                    <a:pt x="318" y="548"/>
                  </a:lnTo>
                  <a:lnTo>
                    <a:pt x="320" y="552"/>
                  </a:lnTo>
                  <a:lnTo>
                    <a:pt x="318" y="554"/>
                  </a:lnTo>
                  <a:lnTo>
                    <a:pt x="316" y="556"/>
                  </a:lnTo>
                  <a:lnTo>
                    <a:pt x="316" y="558"/>
                  </a:lnTo>
                  <a:lnTo>
                    <a:pt x="318" y="560"/>
                  </a:lnTo>
                  <a:lnTo>
                    <a:pt x="322" y="558"/>
                  </a:lnTo>
                  <a:lnTo>
                    <a:pt x="330" y="554"/>
                  </a:lnTo>
                  <a:lnTo>
                    <a:pt x="332" y="554"/>
                  </a:lnTo>
                  <a:lnTo>
                    <a:pt x="334" y="556"/>
                  </a:lnTo>
                  <a:lnTo>
                    <a:pt x="334" y="560"/>
                  </a:lnTo>
                  <a:lnTo>
                    <a:pt x="336" y="562"/>
                  </a:lnTo>
                  <a:lnTo>
                    <a:pt x="338" y="560"/>
                  </a:lnTo>
                  <a:lnTo>
                    <a:pt x="340" y="556"/>
                  </a:lnTo>
                  <a:lnTo>
                    <a:pt x="342" y="552"/>
                  </a:lnTo>
                  <a:lnTo>
                    <a:pt x="342" y="546"/>
                  </a:lnTo>
                  <a:lnTo>
                    <a:pt x="336" y="534"/>
                  </a:lnTo>
                  <a:close/>
                  <a:moveTo>
                    <a:pt x="70" y="560"/>
                  </a:moveTo>
                  <a:lnTo>
                    <a:pt x="70" y="560"/>
                  </a:lnTo>
                  <a:lnTo>
                    <a:pt x="70" y="550"/>
                  </a:lnTo>
                  <a:lnTo>
                    <a:pt x="78" y="562"/>
                  </a:lnTo>
                  <a:lnTo>
                    <a:pt x="72" y="562"/>
                  </a:lnTo>
                  <a:lnTo>
                    <a:pt x="70" y="562"/>
                  </a:lnTo>
                  <a:lnTo>
                    <a:pt x="70" y="560"/>
                  </a:lnTo>
                  <a:close/>
                  <a:moveTo>
                    <a:pt x="82" y="560"/>
                  </a:moveTo>
                  <a:lnTo>
                    <a:pt x="82" y="560"/>
                  </a:lnTo>
                  <a:lnTo>
                    <a:pt x="80" y="560"/>
                  </a:lnTo>
                  <a:lnTo>
                    <a:pt x="82" y="554"/>
                  </a:lnTo>
                  <a:lnTo>
                    <a:pt x="84" y="548"/>
                  </a:lnTo>
                  <a:lnTo>
                    <a:pt x="84" y="554"/>
                  </a:lnTo>
                  <a:lnTo>
                    <a:pt x="82" y="560"/>
                  </a:lnTo>
                  <a:close/>
                  <a:moveTo>
                    <a:pt x="96" y="544"/>
                  </a:moveTo>
                  <a:lnTo>
                    <a:pt x="96" y="544"/>
                  </a:lnTo>
                  <a:lnTo>
                    <a:pt x="92" y="540"/>
                  </a:lnTo>
                  <a:lnTo>
                    <a:pt x="90" y="536"/>
                  </a:lnTo>
                  <a:lnTo>
                    <a:pt x="88" y="536"/>
                  </a:lnTo>
                  <a:lnTo>
                    <a:pt x="84" y="530"/>
                  </a:lnTo>
                  <a:lnTo>
                    <a:pt x="82" y="524"/>
                  </a:lnTo>
                  <a:lnTo>
                    <a:pt x="84" y="520"/>
                  </a:lnTo>
                  <a:lnTo>
                    <a:pt x="88" y="514"/>
                  </a:lnTo>
                  <a:lnTo>
                    <a:pt x="88" y="506"/>
                  </a:lnTo>
                  <a:lnTo>
                    <a:pt x="90" y="456"/>
                  </a:lnTo>
                  <a:lnTo>
                    <a:pt x="90" y="430"/>
                  </a:lnTo>
                  <a:lnTo>
                    <a:pt x="92" y="424"/>
                  </a:lnTo>
                  <a:lnTo>
                    <a:pt x="92" y="426"/>
                  </a:lnTo>
                  <a:lnTo>
                    <a:pt x="96" y="462"/>
                  </a:lnTo>
                  <a:lnTo>
                    <a:pt x="96" y="494"/>
                  </a:lnTo>
                  <a:lnTo>
                    <a:pt x="98" y="514"/>
                  </a:lnTo>
                  <a:lnTo>
                    <a:pt x="96" y="544"/>
                  </a:lnTo>
                  <a:close/>
                  <a:moveTo>
                    <a:pt x="110" y="134"/>
                  </a:moveTo>
                  <a:lnTo>
                    <a:pt x="110" y="134"/>
                  </a:lnTo>
                  <a:lnTo>
                    <a:pt x="112" y="148"/>
                  </a:lnTo>
                  <a:lnTo>
                    <a:pt x="114" y="160"/>
                  </a:lnTo>
                  <a:lnTo>
                    <a:pt x="110" y="148"/>
                  </a:lnTo>
                  <a:lnTo>
                    <a:pt x="110" y="140"/>
                  </a:lnTo>
                  <a:lnTo>
                    <a:pt x="110" y="134"/>
                  </a:lnTo>
                  <a:close/>
                  <a:moveTo>
                    <a:pt x="252" y="150"/>
                  </a:moveTo>
                  <a:lnTo>
                    <a:pt x="252" y="150"/>
                  </a:lnTo>
                  <a:lnTo>
                    <a:pt x="252" y="134"/>
                  </a:lnTo>
                  <a:lnTo>
                    <a:pt x="252" y="122"/>
                  </a:lnTo>
                  <a:lnTo>
                    <a:pt x="248" y="112"/>
                  </a:lnTo>
                  <a:lnTo>
                    <a:pt x="248" y="110"/>
                  </a:lnTo>
                  <a:lnTo>
                    <a:pt x="254" y="122"/>
                  </a:lnTo>
                  <a:lnTo>
                    <a:pt x="256" y="134"/>
                  </a:lnTo>
                  <a:lnTo>
                    <a:pt x="254" y="144"/>
                  </a:lnTo>
                  <a:lnTo>
                    <a:pt x="252" y="150"/>
                  </a:lnTo>
                  <a:close/>
                  <a:moveTo>
                    <a:pt x="250" y="108"/>
                  </a:moveTo>
                  <a:lnTo>
                    <a:pt x="250" y="108"/>
                  </a:lnTo>
                  <a:lnTo>
                    <a:pt x="244" y="98"/>
                  </a:lnTo>
                  <a:lnTo>
                    <a:pt x="240" y="86"/>
                  </a:lnTo>
                  <a:lnTo>
                    <a:pt x="246" y="98"/>
                  </a:lnTo>
                  <a:lnTo>
                    <a:pt x="250" y="10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6" name="Freeform 293"/>
            <p:cNvSpPr>
              <a:spLocks/>
            </p:cNvSpPr>
            <p:nvPr/>
          </p:nvSpPr>
          <p:spPr bwMode="auto">
            <a:xfrm>
              <a:off x="2060575" y="1446213"/>
              <a:ext cx="387350" cy="839787"/>
            </a:xfrm>
            <a:custGeom>
              <a:avLst/>
              <a:gdLst>
                <a:gd name="T0" fmla="*/ 0 w 128"/>
                <a:gd name="T1" fmla="*/ 2147483647 h 278"/>
                <a:gd name="T2" fmla="*/ 2147483647 w 128"/>
                <a:gd name="T3" fmla="*/ 2147483647 h 278"/>
                <a:gd name="T4" fmla="*/ 2147483647 w 128"/>
                <a:gd name="T5" fmla="*/ 2147483647 h 278"/>
                <a:gd name="T6" fmla="*/ 2147483647 w 128"/>
                <a:gd name="T7" fmla="*/ 2147483647 h 278"/>
                <a:gd name="T8" fmla="*/ 2147483647 w 128"/>
                <a:gd name="T9" fmla="*/ 2147483647 h 278"/>
                <a:gd name="T10" fmla="*/ 2147483647 w 128"/>
                <a:gd name="T11" fmla="*/ 2147483647 h 278"/>
                <a:gd name="T12" fmla="*/ 2147483647 w 128"/>
                <a:gd name="T13" fmla="*/ 2147483647 h 278"/>
                <a:gd name="T14" fmla="*/ 2147483647 w 128"/>
                <a:gd name="T15" fmla="*/ 2147483647 h 278"/>
                <a:gd name="T16" fmla="*/ 2147483647 w 128"/>
                <a:gd name="T17" fmla="*/ 2147483647 h 278"/>
                <a:gd name="T18" fmla="*/ 2147483647 w 128"/>
                <a:gd name="T19" fmla="*/ 2147483647 h 278"/>
                <a:gd name="T20" fmla="*/ 2147483647 w 128"/>
                <a:gd name="T21" fmla="*/ 2147483647 h 278"/>
                <a:gd name="T22" fmla="*/ 2147483647 w 128"/>
                <a:gd name="T23" fmla="*/ 2147483647 h 278"/>
                <a:gd name="T24" fmla="*/ 2147483647 w 128"/>
                <a:gd name="T25" fmla="*/ 2147483647 h 278"/>
                <a:gd name="T26" fmla="*/ 2147483647 w 128"/>
                <a:gd name="T27" fmla="*/ 2147483647 h 278"/>
                <a:gd name="T28" fmla="*/ 2147483647 w 128"/>
                <a:gd name="T29" fmla="*/ 2147483647 h 278"/>
                <a:gd name="T30" fmla="*/ 2147483647 w 128"/>
                <a:gd name="T31" fmla="*/ 2147483647 h 278"/>
                <a:gd name="T32" fmla="*/ 2147483647 w 128"/>
                <a:gd name="T33" fmla="*/ 2147483647 h 278"/>
                <a:gd name="T34" fmla="*/ 2147483647 w 128"/>
                <a:gd name="T35" fmla="*/ 2147483647 h 278"/>
                <a:gd name="T36" fmla="*/ 2147483647 w 128"/>
                <a:gd name="T37" fmla="*/ 2147483647 h 278"/>
                <a:gd name="T38" fmla="*/ 2147483647 w 128"/>
                <a:gd name="T39" fmla="*/ 2147483647 h 278"/>
                <a:gd name="T40" fmla="*/ 2147483647 w 128"/>
                <a:gd name="T41" fmla="*/ 2147483647 h 278"/>
                <a:gd name="T42" fmla="*/ 2147483647 w 128"/>
                <a:gd name="T43" fmla="*/ 2147483647 h 278"/>
                <a:gd name="T44" fmla="*/ 2147483647 w 128"/>
                <a:gd name="T45" fmla="*/ 2147483647 h 278"/>
                <a:gd name="T46" fmla="*/ 2147483647 w 128"/>
                <a:gd name="T47" fmla="*/ 2147483647 h 278"/>
                <a:gd name="T48" fmla="*/ 2147483647 w 128"/>
                <a:gd name="T49" fmla="*/ 2147483647 h 278"/>
                <a:gd name="T50" fmla="*/ 2147483647 w 128"/>
                <a:gd name="T51" fmla="*/ 2147483647 h 278"/>
                <a:gd name="T52" fmla="*/ 2147483647 w 128"/>
                <a:gd name="T53" fmla="*/ 2147483647 h 278"/>
                <a:gd name="T54" fmla="*/ 2147483647 w 128"/>
                <a:gd name="T55" fmla="*/ 2147483647 h 278"/>
                <a:gd name="T56" fmla="*/ 2147483647 w 128"/>
                <a:gd name="T57" fmla="*/ 2147483647 h 278"/>
                <a:gd name="T58" fmla="*/ 2147483647 w 128"/>
                <a:gd name="T59" fmla="*/ 2147483647 h 278"/>
                <a:gd name="T60" fmla="*/ 2147483647 w 128"/>
                <a:gd name="T61" fmla="*/ 2147483647 h 278"/>
                <a:gd name="T62" fmla="*/ 2147483647 w 128"/>
                <a:gd name="T63" fmla="*/ 2147483647 h 278"/>
                <a:gd name="T64" fmla="*/ 2147483647 w 128"/>
                <a:gd name="T65" fmla="*/ 2147483647 h 278"/>
                <a:gd name="T66" fmla="*/ 2147483647 w 128"/>
                <a:gd name="T67" fmla="*/ 2147483647 h 278"/>
                <a:gd name="T68" fmla="*/ 2147483647 w 128"/>
                <a:gd name="T69" fmla="*/ 2147483647 h 278"/>
                <a:gd name="T70" fmla="*/ 2147483647 w 128"/>
                <a:gd name="T71" fmla="*/ 2147483647 h 278"/>
                <a:gd name="T72" fmla="*/ 2147483647 w 128"/>
                <a:gd name="T73" fmla="*/ 2147483647 h 278"/>
                <a:gd name="T74" fmla="*/ 2147483647 w 128"/>
                <a:gd name="T75" fmla="*/ 2147483647 h 278"/>
                <a:gd name="T76" fmla="*/ 2147483647 w 128"/>
                <a:gd name="T77" fmla="*/ 2147483647 h 278"/>
                <a:gd name="T78" fmla="*/ 2147483647 w 128"/>
                <a:gd name="T79" fmla="*/ 2147483647 h 278"/>
                <a:gd name="T80" fmla="*/ 2147483647 w 128"/>
                <a:gd name="T81" fmla="*/ 2147483647 h 278"/>
                <a:gd name="T82" fmla="*/ 2147483647 w 128"/>
                <a:gd name="T83" fmla="*/ 2147483647 h 278"/>
                <a:gd name="T84" fmla="*/ 2147483647 w 128"/>
                <a:gd name="T85" fmla="*/ 0 h 27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
                <a:gd name="T130" fmla="*/ 0 h 278"/>
                <a:gd name="T131" fmla="*/ 128 w 128"/>
                <a:gd name="T132" fmla="*/ 278 h 27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 h="278">
                  <a:moveTo>
                    <a:pt x="0" y="4"/>
                  </a:moveTo>
                  <a:lnTo>
                    <a:pt x="0" y="4"/>
                  </a:lnTo>
                  <a:lnTo>
                    <a:pt x="6" y="6"/>
                  </a:lnTo>
                  <a:lnTo>
                    <a:pt x="12" y="6"/>
                  </a:lnTo>
                  <a:lnTo>
                    <a:pt x="16" y="8"/>
                  </a:lnTo>
                  <a:lnTo>
                    <a:pt x="20" y="12"/>
                  </a:lnTo>
                  <a:lnTo>
                    <a:pt x="24" y="20"/>
                  </a:lnTo>
                  <a:lnTo>
                    <a:pt x="24" y="30"/>
                  </a:lnTo>
                  <a:lnTo>
                    <a:pt x="26" y="38"/>
                  </a:lnTo>
                  <a:lnTo>
                    <a:pt x="26" y="46"/>
                  </a:lnTo>
                  <a:lnTo>
                    <a:pt x="30" y="42"/>
                  </a:lnTo>
                  <a:lnTo>
                    <a:pt x="34" y="40"/>
                  </a:lnTo>
                  <a:lnTo>
                    <a:pt x="36" y="40"/>
                  </a:lnTo>
                  <a:lnTo>
                    <a:pt x="38" y="42"/>
                  </a:lnTo>
                  <a:lnTo>
                    <a:pt x="40" y="46"/>
                  </a:lnTo>
                  <a:lnTo>
                    <a:pt x="44" y="56"/>
                  </a:lnTo>
                  <a:lnTo>
                    <a:pt x="50" y="76"/>
                  </a:lnTo>
                  <a:lnTo>
                    <a:pt x="54" y="96"/>
                  </a:lnTo>
                  <a:lnTo>
                    <a:pt x="54" y="114"/>
                  </a:lnTo>
                  <a:lnTo>
                    <a:pt x="54" y="136"/>
                  </a:lnTo>
                  <a:lnTo>
                    <a:pt x="56" y="176"/>
                  </a:lnTo>
                  <a:lnTo>
                    <a:pt x="56" y="198"/>
                  </a:lnTo>
                  <a:lnTo>
                    <a:pt x="54" y="218"/>
                  </a:lnTo>
                  <a:lnTo>
                    <a:pt x="52" y="236"/>
                  </a:lnTo>
                  <a:lnTo>
                    <a:pt x="46" y="254"/>
                  </a:lnTo>
                  <a:lnTo>
                    <a:pt x="44" y="264"/>
                  </a:lnTo>
                  <a:lnTo>
                    <a:pt x="42" y="276"/>
                  </a:lnTo>
                  <a:lnTo>
                    <a:pt x="54" y="272"/>
                  </a:lnTo>
                  <a:lnTo>
                    <a:pt x="62" y="270"/>
                  </a:lnTo>
                  <a:lnTo>
                    <a:pt x="68" y="270"/>
                  </a:lnTo>
                  <a:lnTo>
                    <a:pt x="76" y="272"/>
                  </a:lnTo>
                  <a:lnTo>
                    <a:pt x="84" y="274"/>
                  </a:lnTo>
                  <a:lnTo>
                    <a:pt x="92" y="278"/>
                  </a:lnTo>
                  <a:lnTo>
                    <a:pt x="100" y="278"/>
                  </a:lnTo>
                  <a:lnTo>
                    <a:pt x="98" y="270"/>
                  </a:lnTo>
                  <a:lnTo>
                    <a:pt x="96" y="262"/>
                  </a:lnTo>
                  <a:lnTo>
                    <a:pt x="94" y="248"/>
                  </a:lnTo>
                  <a:lnTo>
                    <a:pt x="92" y="234"/>
                  </a:lnTo>
                  <a:lnTo>
                    <a:pt x="88" y="196"/>
                  </a:lnTo>
                  <a:lnTo>
                    <a:pt x="88" y="176"/>
                  </a:lnTo>
                  <a:lnTo>
                    <a:pt x="88" y="156"/>
                  </a:lnTo>
                  <a:lnTo>
                    <a:pt x="94" y="116"/>
                  </a:lnTo>
                  <a:lnTo>
                    <a:pt x="96" y="96"/>
                  </a:lnTo>
                  <a:lnTo>
                    <a:pt x="102" y="76"/>
                  </a:lnTo>
                  <a:lnTo>
                    <a:pt x="104" y="64"/>
                  </a:lnTo>
                  <a:lnTo>
                    <a:pt x="106" y="48"/>
                  </a:lnTo>
                  <a:lnTo>
                    <a:pt x="110" y="24"/>
                  </a:lnTo>
                  <a:lnTo>
                    <a:pt x="116" y="38"/>
                  </a:lnTo>
                  <a:lnTo>
                    <a:pt x="122" y="44"/>
                  </a:lnTo>
                  <a:lnTo>
                    <a:pt x="126" y="48"/>
                  </a:lnTo>
                  <a:lnTo>
                    <a:pt x="126" y="40"/>
                  </a:lnTo>
                  <a:lnTo>
                    <a:pt x="128" y="30"/>
                  </a:lnTo>
                  <a:lnTo>
                    <a:pt x="128" y="10"/>
                  </a:lnTo>
                  <a:lnTo>
                    <a:pt x="108" y="8"/>
                  </a:lnTo>
                  <a:lnTo>
                    <a:pt x="100" y="10"/>
                  </a:lnTo>
                  <a:lnTo>
                    <a:pt x="92" y="14"/>
                  </a:lnTo>
                  <a:lnTo>
                    <a:pt x="86" y="22"/>
                  </a:lnTo>
                  <a:lnTo>
                    <a:pt x="80" y="36"/>
                  </a:lnTo>
                  <a:lnTo>
                    <a:pt x="74" y="48"/>
                  </a:lnTo>
                  <a:lnTo>
                    <a:pt x="70" y="52"/>
                  </a:lnTo>
                  <a:lnTo>
                    <a:pt x="60" y="36"/>
                  </a:lnTo>
                  <a:lnTo>
                    <a:pt x="50" y="22"/>
                  </a:lnTo>
                  <a:lnTo>
                    <a:pt x="42" y="14"/>
                  </a:lnTo>
                  <a:lnTo>
                    <a:pt x="34" y="6"/>
                  </a:lnTo>
                  <a:lnTo>
                    <a:pt x="30" y="2"/>
                  </a:lnTo>
                  <a:lnTo>
                    <a:pt x="26" y="0"/>
                  </a:lnTo>
                  <a:lnTo>
                    <a:pt x="0"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77" name="Gruppe 47"/>
          <p:cNvGrpSpPr>
            <a:grpSpLocks/>
          </p:cNvGrpSpPr>
          <p:nvPr/>
        </p:nvGrpSpPr>
        <p:grpSpPr bwMode="auto">
          <a:xfrm>
            <a:off x="3746500" y="1254125"/>
            <a:ext cx="620713" cy="1501775"/>
            <a:chOff x="3804726" y="1482725"/>
            <a:chExt cx="2076905" cy="5023285"/>
          </a:xfrm>
        </p:grpSpPr>
        <p:sp>
          <p:nvSpPr>
            <p:cNvPr id="78" name="Freeform 96"/>
            <p:cNvSpPr>
              <a:spLocks noEditPoints="1"/>
            </p:cNvSpPr>
            <p:nvPr/>
          </p:nvSpPr>
          <p:spPr bwMode="auto">
            <a:xfrm>
              <a:off x="3804726" y="1482725"/>
              <a:ext cx="2076905" cy="5023285"/>
            </a:xfrm>
            <a:custGeom>
              <a:avLst/>
              <a:gdLst>
                <a:gd name="T0" fmla="*/ 2147483647 w 2148"/>
                <a:gd name="T1" fmla="*/ 2147483647 h 5196"/>
                <a:gd name="T2" fmla="*/ 2147483647 w 2148"/>
                <a:gd name="T3" fmla="*/ 2147483647 h 5196"/>
                <a:gd name="T4" fmla="*/ 2147483647 w 2148"/>
                <a:gd name="T5" fmla="*/ 2147483647 h 5196"/>
                <a:gd name="T6" fmla="*/ 2147483647 w 2148"/>
                <a:gd name="T7" fmla="*/ 2147483647 h 5196"/>
                <a:gd name="T8" fmla="*/ 2147483647 w 2148"/>
                <a:gd name="T9" fmla="*/ 2147483647 h 5196"/>
                <a:gd name="T10" fmla="*/ 2147483647 w 2148"/>
                <a:gd name="T11" fmla="*/ 2147483647 h 5196"/>
                <a:gd name="T12" fmla="*/ 2147483647 w 2148"/>
                <a:gd name="T13" fmla="*/ 2147483647 h 5196"/>
                <a:gd name="T14" fmla="*/ 2147483647 w 2148"/>
                <a:gd name="T15" fmla="*/ 2147483647 h 5196"/>
                <a:gd name="T16" fmla="*/ 2147483647 w 2148"/>
                <a:gd name="T17" fmla="*/ 2147483647 h 5196"/>
                <a:gd name="T18" fmla="*/ 2147483647 w 2148"/>
                <a:gd name="T19" fmla="*/ 2147483647 h 5196"/>
                <a:gd name="T20" fmla="*/ 2147483647 w 2148"/>
                <a:gd name="T21" fmla="*/ 2147483647 h 5196"/>
                <a:gd name="T22" fmla="*/ 2147483647 w 2148"/>
                <a:gd name="T23" fmla="*/ 2147483647 h 5196"/>
                <a:gd name="T24" fmla="*/ 2147483647 w 2148"/>
                <a:gd name="T25" fmla="*/ 2147483647 h 5196"/>
                <a:gd name="T26" fmla="*/ 2147483647 w 2148"/>
                <a:gd name="T27" fmla="*/ 2147483647 h 5196"/>
                <a:gd name="T28" fmla="*/ 2147483647 w 2148"/>
                <a:gd name="T29" fmla="*/ 2147483647 h 5196"/>
                <a:gd name="T30" fmla="*/ 2147483647 w 2148"/>
                <a:gd name="T31" fmla="*/ 2147483647 h 5196"/>
                <a:gd name="T32" fmla="*/ 2147483647 w 2148"/>
                <a:gd name="T33" fmla="*/ 2147483647 h 5196"/>
                <a:gd name="T34" fmla="*/ 2147483647 w 2148"/>
                <a:gd name="T35" fmla="*/ 2147483647 h 5196"/>
                <a:gd name="T36" fmla="*/ 2147483647 w 2148"/>
                <a:gd name="T37" fmla="*/ 2147483647 h 5196"/>
                <a:gd name="T38" fmla="*/ 2147483647 w 2148"/>
                <a:gd name="T39" fmla="*/ 2147483647 h 5196"/>
                <a:gd name="T40" fmla="*/ 2147483647 w 2148"/>
                <a:gd name="T41" fmla="*/ 2147483647 h 5196"/>
                <a:gd name="T42" fmla="*/ 2147483647 w 2148"/>
                <a:gd name="T43" fmla="*/ 2147483647 h 5196"/>
                <a:gd name="T44" fmla="*/ 2147483647 w 2148"/>
                <a:gd name="T45" fmla="*/ 2147483647 h 5196"/>
                <a:gd name="T46" fmla="*/ 2147483647 w 2148"/>
                <a:gd name="T47" fmla="*/ 2147483647 h 5196"/>
                <a:gd name="T48" fmla="*/ 2147483647 w 2148"/>
                <a:gd name="T49" fmla="*/ 2147483647 h 5196"/>
                <a:gd name="T50" fmla="*/ 2147483647 w 2148"/>
                <a:gd name="T51" fmla="*/ 2147483647 h 5196"/>
                <a:gd name="T52" fmla="*/ 2147483647 w 2148"/>
                <a:gd name="T53" fmla="*/ 2147483647 h 5196"/>
                <a:gd name="T54" fmla="*/ 2147483647 w 2148"/>
                <a:gd name="T55" fmla="*/ 2147483647 h 5196"/>
                <a:gd name="T56" fmla="*/ 2147483647 w 2148"/>
                <a:gd name="T57" fmla="*/ 2147483647 h 5196"/>
                <a:gd name="T58" fmla="*/ 2147483647 w 2148"/>
                <a:gd name="T59" fmla="*/ 2147483647 h 5196"/>
                <a:gd name="T60" fmla="*/ 2147483647 w 2148"/>
                <a:gd name="T61" fmla="*/ 2147483647 h 5196"/>
                <a:gd name="T62" fmla="*/ 2147483647 w 2148"/>
                <a:gd name="T63" fmla="*/ 2147483647 h 5196"/>
                <a:gd name="T64" fmla="*/ 2147483647 w 2148"/>
                <a:gd name="T65" fmla="*/ 2147483647 h 5196"/>
                <a:gd name="T66" fmla="*/ 2147483647 w 2148"/>
                <a:gd name="T67" fmla="*/ 2147483647 h 5196"/>
                <a:gd name="T68" fmla="*/ 2147483647 w 2148"/>
                <a:gd name="T69" fmla="*/ 2147483647 h 5196"/>
                <a:gd name="T70" fmla="*/ 2147483647 w 2148"/>
                <a:gd name="T71" fmla="*/ 2147483647 h 5196"/>
                <a:gd name="T72" fmla="*/ 2147483647 w 2148"/>
                <a:gd name="T73" fmla="*/ 2147483647 h 5196"/>
                <a:gd name="T74" fmla="*/ 2147483647 w 2148"/>
                <a:gd name="T75" fmla="*/ 2147483647 h 5196"/>
                <a:gd name="T76" fmla="*/ 2147483647 w 2148"/>
                <a:gd name="T77" fmla="*/ 2147483647 h 5196"/>
                <a:gd name="T78" fmla="*/ 2147483647 w 2148"/>
                <a:gd name="T79" fmla="*/ 2147483647 h 5196"/>
                <a:gd name="T80" fmla="*/ 2147483647 w 2148"/>
                <a:gd name="T81" fmla="*/ 2147483647 h 5196"/>
                <a:gd name="T82" fmla="*/ 2147483647 w 2148"/>
                <a:gd name="T83" fmla="*/ 2147483647 h 5196"/>
                <a:gd name="T84" fmla="*/ 2147483647 w 2148"/>
                <a:gd name="T85" fmla="*/ 2147483647 h 5196"/>
                <a:gd name="T86" fmla="*/ 2147483647 w 2148"/>
                <a:gd name="T87" fmla="*/ 2147483647 h 5196"/>
                <a:gd name="T88" fmla="*/ 2147483647 w 2148"/>
                <a:gd name="T89" fmla="*/ 2147483647 h 5196"/>
                <a:gd name="T90" fmla="*/ 2147483647 w 2148"/>
                <a:gd name="T91" fmla="*/ 2147483647 h 5196"/>
                <a:gd name="T92" fmla="*/ 2147483647 w 2148"/>
                <a:gd name="T93" fmla="*/ 2147483647 h 5196"/>
                <a:gd name="T94" fmla="*/ 2147483647 w 2148"/>
                <a:gd name="T95" fmla="*/ 2147483647 h 5196"/>
                <a:gd name="T96" fmla="*/ 2147483647 w 2148"/>
                <a:gd name="T97" fmla="*/ 2147483647 h 5196"/>
                <a:gd name="T98" fmla="*/ 2147483647 w 2148"/>
                <a:gd name="T99" fmla="*/ 2147483647 h 5196"/>
                <a:gd name="T100" fmla="*/ 2147483647 w 2148"/>
                <a:gd name="T101" fmla="*/ 2147483647 h 5196"/>
                <a:gd name="T102" fmla="*/ 2147483647 w 2148"/>
                <a:gd name="T103" fmla="*/ 2147483647 h 5196"/>
                <a:gd name="T104" fmla="*/ 2147483647 w 2148"/>
                <a:gd name="T105" fmla="*/ 2147483647 h 5196"/>
                <a:gd name="T106" fmla="*/ 2147483647 w 2148"/>
                <a:gd name="T107" fmla="*/ 2147483647 h 5196"/>
                <a:gd name="T108" fmla="*/ 2147483647 w 2148"/>
                <a:gd name="T109" fmla="*/ 2147483647 h 5196"/>
                <a:gd name="T110" fmla="*/ 2147483647 w 2148"/>
                <a:gd name="T111" fmla="*/ 2147483647 h 5196"/>
                <a:gd name="T112" fmla="*/ 2147483647 w 2148"/>
                <a:gd name="T113" fmla="*/ 2147483647 h 5196"/>
                <a:gd name="T114" fmla="*/ 2147483647 w 2148"/>
                <a:gd name="T115" fmla="*/ 2147483647 h 5196"/>
                <a:gd name="T116" fmla="*/ 2147483647 w 2148"/>
                <a:gd name="T117" fmla="*/ 2147483647 h 5196"/>
                <a:gd name="T118" fmla="*/ 2147483647 w 2148"/>
                <a:gd name="T119" fmla="*/ 2147483647 h 5196"/>
                <a:gd name="T120" fmla="*/ 2147483647 w 2148"/>
                <a:gd name="T121" fmla="*/ 2147483647 h 5196"/>
                <a:gd name="T122" fmla="*/ 2147483647 w 2148"/>
                <a:gd name="T123" fmla="*/ 2147483647 h 519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148"/>
                <a:gd name="T187" fmla="*/ 0 h 5196"/>
                <a:gd name="T188" fmla="*/ 2148 w 2148"/>
                <a:gd name="T189" fmla="*/ 5196 h 519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148" h="5196">
                  <a:moveTo>
                    <a:pt x="2136" y="254"/>
                  </a:moveTo>
                  <a:lnTo>
                    <a:pt x="2086" y="166"/>
                  </a:lnTo>
                  <a:lnTo>
                    <a:pt x="2078" y="154"/>
                  </a:lnTo>
                  <a:lnTo>
                    <a:pt x="2068" y="142"/>
                  </a:lnTo>
                  <a:lnTo>
                    <a:pt x="2060" y="136"/>
                  </a:lnTo>
                  <a:lnTo>
                    <a:pt x="2054" y="132"/>
                  </a:lnTo>
                  <a:lnTo>
                    <a:pt x="2026" y="126"/>
                  </a:lnTo>
                  <a:lnTo>
                    <a:pt x="2008" y="122"/>
                  </a:lnTo>
                  <a:lnTo>
                    <a:pt x="1990" y="120"/>
                  </a:lnTo>
                  <a:lnTo>
                    <a:pt x="1976" y="120"/>
                  </a:lnTo>
                  <a:lnTo>
                    <a:pt x="1964" y="124"/>
                  </a:lnTo>
                  <a:lnTo>
                    <a:pt x="1938" y="130"/>
                  </a:lnTo>
                  <a:lnTo>
                    <a:pt x="1914" y="140"/>
                  </a:lnTo>
                  <a:lnTo>
                    <a:pt x="1892" y="148"/>
                  </a:lnTo>
                  <a:lnTo>
                    <a:pt x="1872" y="150"/>
                  </a:lnTo>
                  <a:lnTo>
                    <a:pt x="1868" y="152"/>
                  </a:lnTo>
                  <a:lnTo>
                    <a:pt x="1864" y="156"/>
                  </a:lnTo>
                  <a:lnTo>
                    <a:pt x="1858" y="164"/>
                  </a:lnTo>
                  <a:lnTo>
                    <a:pt x="1854" y="176"/>
                  </a:lnTo>
                  <a:lnTo>
                    <a:pt x="1852" y="184"/>
                  </a:lnTo>
                  <a:lnTo>
                    <a:pt x="1854" y="208"/>
                  </a:lnTo>
                  <a:lnTo>
                    <a:pt x="1856" y="234"/>
                  </a:lnTo>
                  <a:lnTo>
                    <a:pt x="1858" y="252"/>
                  </a:lnTo>
                  <a:lnTo>
                    <a:pt x="1860" y="258"/>
                  </a:lnTo>
                  <a:lnTo>
                    <a:pt x="1864" y="264"/>
                  </a:lnTo>
                  <a:lnTo>
                    <a:pt x="1872" y="270"/>
                  </a:lnTo>
                  <a:lnTo>
                    <a:pt x="1882" y="302"/>
                  </a:lnTo>
                  <a:lnTo>
                    <a:pt x="1888" y="330"/>
                  </a:lnTo>
                  <a:lnTo>
                    <a:pt x="1890" y="362"/>
                  </a:lnTo>
                  <a:lnTo>
                    <a:pt x="1888" y="394"/>
                  </a:lnTo>
                  <a:lnTo>
                    <a:pt x="1882" y="428"/>
                  </a:lnTo>
                  <a:lnTo>
                    <a:pt x="1876" y="450"/>
                  </a:lnTo>
                  <a:lnTo>
                    <a:pt x="1866" y="484"/>
                  </a:lnTo>
                  <a:lnTo>
                    <a:pt x="1850" y="516"/>
                  </a:lnTo>
                  <a:lnTo>
                    <a:pt x="1784" y="638"/>
                  </a:lnTo>
                  <a:lnTo>
                    <a:pt x="1752" y="702"/>
                  </a:lnTo>
                  <a:lnTo>
                    <a:pt x="1730" y="744"/>
                  </a:lnTo>
                  <a:lnTo>
                    <a:pt x="1712" y="776"/>
                  </a:lnTo>
                  <a:lnTo>
                    <a:pt x="1694" y="808"/>
                  </a:lnTo>
                  <a:lnTo>
                    <a:pt x="1648" y="878"/>
                  </a:lnTo>
                  <a:lnTo>
                    <a:pt x="1640" y="892"/>
                  </a:lnTo>
                  <a:lnTo>
                    <a:pt x="1632" y="908"/>
                  </a:lnTo>
                  <a:lnTo>
                    <a:pt x="1626" y="924"/>
                  </a:lnTo>
                  <a:lnTo>
                    <a:pt x="1622" y="940"/>
                  </a:lnTo>
                  <a:lnTo>
                    <a:pt x="1610" y="970"/>
                  </a:lnTo>
                  <a:lnTo>
                    <a:pt x="1596" y="1002"/>
                  </a:lnTo>
                  <a:lnTo>
                    <a:pt x="1584" y="1022"/>
                  </a:lnTo>
                  <a:lnTo>
                    <a:pt x="1548" y="1086"/>
                  </a:lnTo>
                  <a:lnTo>
                    <a:pt x="1532" y="1108"/>
                  </a:lnTo>
                  <a:lnTo>
                    <a:pt x="1512" y="1138"/>
                  </a:lnTo>
                  <a:lnTo>
                    <a:pt x="1490" y="1168"/>
                  </a:lnTo>
                  <a:lnTo>
                    <a:pt x="1474" y="1188"/>
                  </a:lnTo>
                  <a:lnTo>
                    <a:pt x="1458" y="1212"/>
                  </a:lnTo>
                  <a:lnTo>
                    <a:pt x="1448" y="1228"/>
                  </a:lnTo>
                  <a:lnTo>
                    <a:pt x="1440" y="1246"/>
                  </a:lnTo>
                  <a:lnTo>
                    <a:pt x="1424" y="1270"/>
                  </a:lnTo>
                  <a:lnTo>
                    <a:pt x="1402" y="1302"/>
                  </a:lnTo>
                  <a:lnTo>
                    <a:pt x="1392" y="1316"/>
                  </a:lnTo>
                  <a:lnTo>
                    <a:pt x="1378" y="1328"/>
                  </a:lnTo>
                  <a:lnTo>
                    <a:pt x="1364" y="1340"/>
                  </a:lnTo>
                  <a:lnTo>
                    <a:pt x="1350" y="1350"/>
                  </a:lnTo>
                  <a:lnTo>
                    <a:pt x="1306" y="1376"/>
                  </a:lnTo>
                  <a:lnTo>
                    <a:pt x="1292" y="1382"/>
                  </a:lnTo>
                  <a:lnTo>
                    <a:pt x="1278" y="1384"/>
                  </a:lnTo>
                  <a:lnTo>
                    <a:pt x="1264" y="1384"/>
                  </a:lnTo>
                  <a:lnTo>
                    <a:pt x="1260" y="1382"/>
                  </a:lnTo>
                  <a:lnTo>
                    <a:pt x="1256" y="1378"/>
                  </a:lnTo>
                  <a:lnTo>
                    <a:pt x="1248" y="1370"/>
                  </a:lnTo>
                  <a:lnTo>
                    <a:pt x="1240" y="1356"/>
                  </a:lnTo>
                  <a:lnTo>
                    <a:pt x="1236" y="1342"/>
                  </a:lnTo>
                  <a:lnTo>
                    <a:pt x="1234" y="1326"/>
                  </a:lnTo>
                  <a:lnTo>
                    <a:pt x="1230" y="1230"/>
                  </a:lnTo>
                  <a:lnTo>
                    <a:pt x="1226" y="1194"/>
                  </a:lnTo>
                  <a:lnTo>
                    <a:pt x="1222" y="1158"/>
                  </a:lnTo>
                  <a:lnTo>
                    <a:pt x="1204" y="1068"/>
                  </a:lnTo>
                  <a:lnTo>
                    <a:pt x="1200" y="1052"/>
                  </a:lnTo>
                  <a:lnTo>
                    <a:pt x="1194" y="1034"/>
                  </a:lnTo>
                  <a:lnTo>
                    <a:pt x="1186" y="1016"/>
                  </a:lnTo>
                  <a:lnTo>
                    <a:pt x="1176" y="1002"/>
                  </a:lnTo>
                  <a:lnTo>
                    <a:pt x="1148" y="962"/>
                  </a:lnTo>
                  <a:lnTo>
                    <a:pt x="1138" y="950"/>
                  </a:lnTo>
                  <a:lnTo>
                    <a:pt x="1124" y="940"/>
                  </a:lnTo>
                  <a:lnTo>
                    <a:pt x="1108" y="932"/>
                  </a:lnTo>
                  <a:lnTo>
                    <a:pt x="1092" y="930"/>
                  </a:lnTo>
                  <a:lnTo>
                    <a:pt x="972" y="926"/>
                  </a:lnTo>
                  <a:lnTo>
                    <a:pt x="954" y="926"/>
                  </a:lnTo>
                  <a:lnTo>
                    <a:pt x="936" y="930"/>
                  </a:lnTo>
                  <a:lnTo>
                    <a:pt x="918" y="936"/>
                  </a:lnTo>
                  <a:lnTo>
                    <a:pt x="904" y="942"/>
                  </a:lnTo>
                  <a:lnTo>
                    <a:pt x="890" y="952"/>
                  </a:lnTo>
                  <a:lnTo>
                    <a:pt x="876" y="960"/>
                  </a:lnTo>
                  <a:lnTo>
                    <a:pt x="860" y="972"/>
                  </a:lnTo>
                  <a:lnTo>
                    <a:pt x="846" y="986"/>
                  </a:lnTo>
                  <a:lnTo>
                    <a:pt x="836" y="998"/>
                  </a:lnTo>
                  <a:lnTo>
                    <a:pt x="804" y="1042"/>
                  </a:lnTo>
                  <a:lnTo>
                    <a:pt x="794" y="1056"/>
                  </a:lnTo>
                  <a:lnTo>
                    <a:pt x="784" y="1072"/>
                  </a:lnTo>
                  <a:lnTo>
                    <a:pt x="776" y="1090"/>
                  </a:lnTo>
                  <a:lnTo>
                    <a:pt x="770" y="1104"/>
                  </a:lnTo>
                  <a:lnTo>
                    <a:pt x="754" y="1152"/>
                  </a:lnTo>
                  <a:lnTo>
                    <a:pt x="746" y="1186"/>
                  </a:lnTo>
                  <a:lnTo>
                    <a:pt x="740" y="1222"/>
                  </a:lnTo>
                  <a:lnTo>
                    <a:pt x="738" y="1272"/>
                  </a:lnTo>
                  <a:lnTo>
                    <a:pt x="734" y="1346"/>
                  </a:lnTo>
                  <a:lnTo>
                    <a:pt x="734" y="1366"/>
                  </a:lnTo>
                  <a:lnTo>
                    <a:pt x="736" y="1382"/>
                  </a:lnTo>
                  <a:lnTo>
                    <a:pt x="742" y="1398"/>
                  </a:lnTo>
                  <a:lnTo>
                    <a:pt x="750" y="1416"/>
                  </a:lnTo>
                  <a:lnTo>
                    <a:pt x="758" y="1428"/>
                  </a:lnTo>
                  <a:lnTo>
                    <a:pt x="764" y="1436"/>
                  </a:lnTo>
                  <a:lnTo>
                    <a:pt x="772" y="1448"/>
                  </a:lnTo>
                  <a:lnTo>
                    <a:pt x="778" y="1458"/>
                  </a:lnTo>
                  <a:lnTo>
                    <a:pt x="778" y="1468"/>
                  </a:lnTo>
                  <a:lnTo>
                    <a:pt x="776" y="1472"/>
                  </a:lnTo>
                  <a:lnTo>
                    <a:pt x="774" y="1474"/>
                  </a:lnTo>
                  <a:lnTo>
                    <a:pt x="770" y="1476"/>
                  </a:lnTo>
                  <a:lnTo>
                    <a:pt x="766" y="1478"/>
                  </a:lnTo>
                  <a:lnTo>
                    <a:pt x="756" y="1474"/>
                  </a:lnTo>
                  <a:lnTo>
                    <a:pt x="744" y="1468"/>
                  </a:lnTo>
                  <a:lnTo>
                    <a:pt x="734" y="1458"/>
                  </a:lnTo>
                  <a:lnTo>
                    <a:pt x="690" y="1406"/>
                  </a:lnTo>
                  <a:lnTo>
                    <a:pt x="678" y="1392"/>
                  </a:lnTo>
                  <a:lnTo>
                    <a:pt x="668" y="1376"/>
                  </a:lnTo>
                  <a:lnTo>
                    <a:pt x="658" y="1360"/>
                  </a:lnTo>
                  <a:lnTo>
                    <a:pt x="650" y="1346"/>
                  </a:lnTo>
                  <a:lnTo>
                    <a:pt x="618" y="1272"/>
                  </a:lnTo>
                  <a:lnTo>
                    <a:pt x="588" y="1208"/>
                  </a:lnTo>
                  <a:lnTo>
                    <a:pt x="528" y="1088"/>
                  </a:lnTo>
                  <a:lnTo>
                    <a:pt x="512" y="1054"/>
                  </a:lnTo>
                  <a:lnTo>
                    <a:pt x="500" y="1020"/>
                  </a:lnTo>
                  <a:lnTo>
                    <a:pt x="468" y="928"/>
                  </a:lnTo>
                  <a:lnTo>
                    <a:pt x="444" y="858"/>
                  </a:lnTo>
                  <a:lnTo>
                    <a:pt x="408" y="758"/>
                  </a:lnTo>
                  <a:lnTo>
                    <a:pt x="398" y="722"/>
                  </a:lnTo>
                  <a:lnTo>
                    <a:pt x="390" y="688"/>
                  </a:lnTo>
                  <a:lnTo>
                    <a:pt x="378" y="606"/>
                  </a:lnTo>
                  <a:lnTo>
                    <a:pt x="374" y="588"/>
                  </a:lnTo>
                  <a:lnTo>
                    <a:pt x="368" y="570"/>
                  </a:lnTo>
                  <a:lnTo>
                    <a:pt x="362" y="554"/>
                  </a:lnTo>
                  <a:lnTo>
                    <a:pt x="354" y="538"/>
                  </a:lnTo>
                  <a:lnTo>
                    <a:pt x="318" y="476"/>
                  </a:lnTo>
                  <a:lnTo>
                    <a:pt x="258" y="362"/>
                  </a:lnTo>
                  <a:lnTo>
                    <a:pt x="252" y="348"/>
                  </a:lnTo>
                  <a:lnTo>
                    <a:pt x="250" y="330"/>
                  </a:lnTo>
                  <a:lnTo>
                    <a:pt x="250" y="312"/>
                  </a:lnTo>
                  <a:lnTo>
                    <a:pt x="254" y="296"/>
                  </a:lnTo>
                  <a:lnTo>
                    <a:pt x="276" y="234"/>
                  </a:lnTo>
                  <a:lnTo>
                    <a:pt x="292" y="188"/>
                  </a:lnTo>
                  <a:lnTo>
                    <a:pt x="300" y="178"/>
                  </a:lnTo>
                  <a:lnTo>
                    <a:pt x="308" y="170"/>
                  </a:lnTo>
                  <a:lnTo>
                    <a:pt x="312" y="164"/>
                  </a:lnTo>
                  <a:lnTo>
                    <a:pt x="318" y="156"/>
                  </a:lnTo>
                  <a:lnTo>
                    <a:pt x="322" y="146"/>
                  </a:lnTo>
                  <a:lnTo>
                    <a:pt x="326" y="134"/>
                  </a:lnTo>
                  <a:lnTo>
                    <a:pt x="332" y="110"/>
                  </a:lnTo>
                  <a:lnTo>
                    <a:pt x="334" y="92"/>
                  </a:lnTo>
                  <a:lnTo>
                    <a:pt x="332" y="84"/>
                  </a:lnTo>
                  <a:lnTo>
                    <a:pt x="330" y="76"/>
                  </a:lnTo>
                  <a:lnTo>
                    <a:pt x="322" y="58"/>
                  </a:lnTo>
                  <a:lnTo>
                    <a:pt x="314" y="50"/>
                  </a:lnTo>
                  <a:lnTo>
                    <a:pt x="304" y="42"/>
                  </a:lnTo>
                  <a:lnTo>
                    <a:pt x="290" y="36"/>
                  </a:lnTo>
                  <a:lnTo>
                    <a:pt x="276" y="30"/>
                  </a:lnTo>
                  <a:lnTo>
                    <a:pt x="178" y="4"/>
                  </a:lnTo>
                  <a:lnTo>
                    <a:pt x="162" y="2"/>
                  </a:lnTo>
                  <a:lnTo>
                    <a:pt x="150" y="0"/>
                  </a:lnTo>
                  <a:lnTo>
                    <a:pt x="138" y="0"/>
                  </a:lnTo>
                  <a:lnTo>
                    <a:pt x="132" y="2"/>
                  </a:lnTo>
                  <a:lnTo>
                    <a:pt x="106" y="18"/>
                  </a:lnTo>
                  <a:lnTo>
                    <a:pt x="92" y="28"/>
                  </a:lnTo>
                  <a:lnTo>
                    <a:pt x="78" y="40"/>
                  </a:lnTo>
                  <a:lnTo>
                    <a:pt x="68" y="50"/>
                  </a:lnTo>
                  <a:lnTo>
                    <a:pt x="60" y="60"/>
                  </a:lnTo>
                  <a:lnTo>
                    <a:pt x="48" y="84"/>
                  </a:lnTo>
                  <a:lnTo>
                    <a:pt x="38" y="108"/>
                  </a:lnTo>
                  <a:lnTo>
                    <a:pt x="28" y="128"/>
                  </a:lnTo>
                  <a:lnTo>
                    <a:pt x="16" y="144"/>
                  </a:lnTo>
                  <a:lnTo>
                    <a:pt x="4" y="158"/>
                  </a:lnTo>
                  <a:lnTo>
                    <a:pt x="2" y="160"/>
                  </a:lnTo>
                  <a:lnTo>
                    <a:pt x="0" y="166"/>
                  </a:lnTo>
                  <a:lnTo>
                    <a:pt x="2" y="174"/>
                  </a:lnTo>
                  <a:lnTo>
                    <a:pt x="6" y="184"/>
                  </a:lnTo>
                  <a:lnTo>
                    <a:pt x="16" y="196"/>
                  </a:lnTo>
                  <a:lnTo>
                    <a:pt x="26" y="206"/>
                  </a:lnTo>
                  <a:lnTo>
                    <a:pt x="34" y="218"/>
                  </a:lnTo>
                  <a:lnTo>
                    <a:pt x="40" y="228"/>
                  </a:lnTo>
                  <a:lnTo>
                    <a:pt x="50" y="240"/>
                  </a:lnTo>
                  <a:lnTo>
                    <a:pt x="60" y="254"/>
                  </a:lnTo>
                  <a:lnTo>
                    <a:pt x="68" y="272"/>
                  </a:lnTo>
                  <a:lnTo>
                    <a:pt x="74" y="292"/>
                  </a:lnTo>
                  <a:lnTo>
                    <a:pt x="74" y="298"/>
                  </a:lnTo>
                  <a:lnTo>
                    <a:pt x="74" y="302"/>
                  </a:lnTo>
                  <a:lnTo>
                    <a:pt x="74" y="316"/>
                  </a:lnTo>
                  <a:lnTo>
                    <a:pt x="76" y="344"/>
                  </a:lnTo>
                  <a:lnTo>
                    <a:pt x="84" y="426"/>
                  </a:lnTo>
                  <a:lnTo>
                    <a:pt x="84" y="442"/>
                  </a:lnTo>
                  <a:lnTo>
                    <a:pt x="82" y="458"/>
                  </a:lnTo>
                  <a:lnTo>
                    <a:pt x="78" y="474"/>
                  </a:lnTo>
                  <a:lnTo>
                    <a:pt x="72" y="488"/>
                  </a:lnTo>
                  <a:lnTo>
                    <a:pt x="66" y="502"/>
                  </a:lnTo>
                  <a:lnTo>
                    <a:pt x="64" y="518"/>
                  </a:lnTo>
                  <a:lnTo>
                    <a:pt x="64" y="534"/>
                  </a:lnTo>
                  <a:lnTo>
                    <a:pt x="66" y="550"/>
                  </a:lnTo>
                  <a:lnTo>
                    <a:pt x="100" y="666"/>
                  </a:lnTo>
                  <a:lnTo>
                    <a:pt x="122" y="734"/>
                  </a:lnTo>
                  <a:lnTo>
                    <a:pt x="230" y="1044"/>
                  </a:lnTo>
                  <a:lnTo>
                    <a:pt x="238" y="1078"/>
                  </a:lnTo>
                  <a:lnTo>
                    <a:pt x="244" y="1114"/>
                  </a:lnTo>
                  <a:lnTo>
                    <a:pt x="246" y="1142"/>
                  </a:lnTo>
                  <a:lnTo>
                    <a:pt x="250" y="1156"/>
                  </a:lnTo>
                  <a:lnTo>
                    <a:pt x="256" y="1170"/>
                  </a:lnTo>
                  <a:lnTo>
                    <a:pt x="264" y="1180"/>
                  </a:lnTo>
                  <a:lnTo>
                    <a:pt x="268" y="1184"/>
                  </a:lnTo>
                  <a:lnTo>
                    <a:pt x="272" y="1186"/>
                  </a:lnTo>
                  <a:lnTo>
                    <a:pt x="282" y="1192"/>
                  </a:lnTo>
                  <a:lnTo>
                    <a:pt x="292" y="1202"/>
                  </a:lnTo>
                  <a:lnTo>
                    <a:pt x="302" y="1214"/>
                  </a:lnTo>
                  <a:lnTo>
                    <a:pt x="308" y="1228"/>
                  </a:lnTo>
                  <a:lnTo>
                    <a:pt x="320" y="1260"/>
                  </a:lnTo>
                  <a:lnTo>
                    <a:pt x="332" y="1294"/>
                  </a:lnTo>
                  <a:lnTo>
                    <a:pt x="340" y="1330"/>
                  </a:lnTo>
                  <a:lnTo>
                    <a:pt x="344" y="1366"/>
                  </a:lnTo>
                  <a:lnTo>
                    <a:pt x="352" y="1400"/>
                  </a:lnTo>
                  <a:lnTo>
                    <a:pt x="364" y="1436"/>
                  </a:lnTo>
                  <a:lnTo>
                    <a:pt x="444" y="1622"/>
                  </a:lnTo>
                  <a:lnTo>
                    <a:pt x="470" y="1690"/>
                  </a:lnTo>
                  <a:lnTo>
                    <a:pt x="522" y="1846"/>
                  </a:lnTo>
                  <a:lnTo>
                    <a:pt x="528" y="1862"/>
                  </a:lnTo>
                  <a:lnTo>
                    <a:pt x="532" y="1880"/>
                  </a:lnTo>
                  <a:lnTo>
                    <a:pt x="534" y="1898"/>
                  </a:lnTo>
                  <a:lnTo>
                    <a:pt x="536" y="1916"/>
                  </a:lnTo>
                  <a:lnTo>
                    <a:pt x="540" y="2044"/>
                  </a:lnTo>
                  <a:lnTo>
                    <a:pt x="540" y="2080"/>
                  </a:lnTo>
                  <a:lnTo>
                    <a:pt x="534" y="2116"/>
                  </a:lnTo>
                  <a:lnTo>
                    <a:pt x="512" y="2206"/>
                  </a:lnTo>
                  <a:lnTo>
                    <a:pt x="502" y="2240"/>
                  </a:lnTo>
                  <a:lnTo>
                    <a:pt x="488" y="2274"/>
                  </a:lnTo>
                  <a:lnTo>
                    <a:pt x="442" y="2364"/>
                  </a:lnTo>
                  <a:lnTo>
                    <a:pt x="410" y="2428"/>
                  </a:lnTo>
                  <a:lnTo>
                    <a:pt x="382" y="2486"/>
                  </a:lnTo>
                  <a:lnTo>
                    <a:pt x="370" y="2508"/>
                  </a:lnTo>
                  <a:lnTo>
                    <a:pt x="588" y="2612"/>
                  </a:lnTo>
                  <a:lnTo>
                    <a:pt x="586" y="2614"/>
                  </a:lnTo>
                  <a:lnTo>
                    <a:pt x="596" y="2616"/>
                  </a:lnTo>
                  <a:lnTo>
                    <a:pt x="600" y="2618"/>
                  </a:lnTo>
                  <a:lnTo>
                    <a:pt x="602" y="2698"/>
                  </a:lnTo>
                  <a:lnTo>
                    <a:pt x="592" y="2740"/>
                  </a:lnTo>
                  <a:lnTo>
                    <a:pt x="594" y="2740"/>
                  </a:lnTo>
                  <a:lnTo>
                    <a:pt x="588" y="2756"/>
                  </a:lnTo>
                  <a:lnTo>
                    <a:pt x="584" y="2824"/>
                  </a:lnTo>
                  <a:lnTo>
                    <a:pt x="580" y="2904"/>
                  </a:lnTo>
                  <a:lnTo>
                    <a:pt x="586" y="2988"/>
                  </a:lnTo>
                  <a:lnTo>
                    <a:pt x="592" y="3056"/>
                  </a:lnTo>
                  <a:lnTo>
                    <a:pt x="592" y="3070"/>
                  </a:lnTo>
                  <a:lnTo>
                    <a:pt x="594" y="3072"/>
                  </a:lnTo>
                  <a:lnTo>
                    <a:pt x="594" y="3076"/>
                  </a:lnTo>
                  <a:lnTo>
                    <a:pt x="594" y="3086"/>
                  </a:lnTo>
                  <a:lnTo>
                    <a:pt x="592" y="3096"/>
                  </a:lnTo>
                  <a:lnTo>
                    <a:pt x="592" y="3102"/>
                  </a:lnTo>
                  <a:lnTo>
                    <a:pt x="592" y="3174"/>
                  </a:lnTo>
                  <a:lnTo>
                    <a:pt x="590" y="3250"/>
                  </a:lnTo>
                  <a:lnTo>
                    <a:pt x="582" y="3396"/>
                  </a:lnTo>
                  <a:lnTo>
                    <a:pt x="582" y="3460"/>
                  </a:lnTo>
                  <a:lnTo>
                    <a:pt x="584" y="3492"/>
                  </a:lnTo>
                  <a:lnTo>
                    <a:pt x="588" y="3526"/>
                  </a:lnTo>
                  <a:lnTo>
                    <a:pt x="592" y="3574"/>
                  </a:lnTo>
                  <a:lnTo>
                    <a:pt x="594" y="3622"/>
                  </a:lnTo>
                  <a:lnTo>
                    <a:pt x="594" y="3670"/>
                  </a:lnTo>
                  <a:lnTo>
                    <a:pt x="592" y="3718"/>
                  </a:lnTo>
                  <a:lnTo>
                    <a:pt x="590" y="3766"/>
                  </a:lnTo>
                  <a:lnTo>
                    <a:pt x="586" y="3814"/>
                  </a:lnTo>
                  <a:lnTo>
                    <a:pt x="576" y="3906"/>
                  </a:lnTo>
                  <a:lnTo>
                    <a:pt x="592" y="3912"/>
                  </a:lnTo>
                  <a:lnTo>
                    <a:pt x="608" y="3916"/>
                  </a:lnTo>
                  <a:lnTo>
                    <a:pt x="638" y="3916"/>
                  </a:lnTo>
                  <a:lnTo>
                    <a:pt x="632" y="3972"/>
                  </a:lnTo>
                  <a:lnTo>
                    <a:pt x="628" y="4000"/>
                  </a:lnTo>
                  <a:lnTo>
                    <a:pt x="628" y="4028"/>
                  </a:lnTo>
                  <a:lnTo>
                    <a:pt x="626" y="4060"/>
                  </a:lnTo>
                  <a:lnTo>
                    <a:pt x="628" y="4092"/>
                  </a:lnTo>
                  <a:lnTo>
                    <a:pt x="632" y="4126"/>
                  </a:lnTo>
                  <a:lnTo>
                    <a:pt x="636" y="4158"/>
                  </a:lnTo>
                  <a:lnTo>
                    <a:pt x="644" y="4202"/>
                  </a:lnTo>
                  <a:lnTo>
                    <a:pt x="652" y="4248"/>
                  </a:lnTo>
                  <a:lnTo>
                    <a:pt x="662" y="4292"/>
                  </a:lnTo>
                  <a:lnTo>
                    <a:pt x="674" y="4336"/>
                  </a:lnTo>
                  <a:lnTo>
                    <a:pt x="700" y="4422"/>
                  </a:lnTo>
                  <a:lnTo>
                    <a:pt x="730" y="4508"/>
                  </a:lnTo>
                  <a:lnTo>
                    <a:pt x="756" y="4578"/>
                  </a:lnTo>
                  <a:lnTo>
                    <a:pt x="768" y="4616"/>
                  </a:lnTo>
                  <a:lnTo>
                    <a:pt x="778" y="4656"/>
                  </a:lnTo>
                  <a:lnTo>
                    <a:pt x="786" y="4694"/>
                  </a:lnTo>
                  <a:lnTo>
                    <a:pt x="790" y="4734"/>
                  </a:lnTo>
                  <a:lnTo>
                    <a:pt x="792" y="4752"/>
                  </a:lnTo>
                  <a:lnTo>
                    <a:pt x="792" y="4770"/>
                  </a:lnTo>
                  <a:lnTo>
                    <a:pt x="790" y="4790"/>
                  </a:lnTo>
                  <a:lnTo>
                    <a:pt x="786" y="4806"/>
                  </a:lnTo>
                  <a:lnTo>
                    <a:pt x="780" y="4850"/>
                  </a:lnTo>
                  <a:lnTo>
                    <a:pt x="776" y="4894"/>
                  </a:lnTo>
                  <a:lnTo>
                    <a:pt x="776" y="4938"/>
                  </a:lnTo>
                  <a:lnTo>
                    <a:pt x="778" y="4980"/>
                  </a:lnTo>
                  <a:lnTo>
                    <a:pt x="782" y="5008"/>
                  </a:lnTo>
                  <a:lnTo>
                    <a:pt x="790" y="5038"/>
                  </a:lnTo>
                  <a:lnTo>
                    <a:pt x="798" y="5066"/>
                  </a:lnTo>
                  <a:lnTo>
                    <a:pt x="802" y="5094"/>
                  </a:lnTo>
                  <a:lnTo>
                    <a:pt x="804" y="5104"/>
                  </a:lnTo>
                  <a:lnTo>
                    <a:pt x="804" y="5114"/>
                  </a:lnTo>
                  <a:lnTo>
                    <a:pt x="802" y="5130"/>
                  </a:lnTo>
                  <a:lnTo>
                    <a:pt x="804" y="5138"/>
                  </a:lnTo>
                  <a:lnTo>
                    <a:pt x="806" y="5146"/>
                  </a:lnTo>
                  <a:lnTo>
                    <a:pt x="812" y="5152"/>
                  </a:lnTo>
                  <a:lnTo>
                    <a:pt x="822" y="5160"/>
                  </a:lnTo>
                  <a:lnTo>
                    <a:pt x="860" y="5174"/>
                  </a:lnTo>
                  <a:lnTo>
                    <a:pt x="886" y="5182"/>
                  </a:lnTo>
                  <a:lnTo>
                    <a:pt x="912" y="5188"/>
                  </a:lnTo>
                  <a:lnTo>
                    <a:pt x="940" y="5194"/>
                  </a:lnTo>
                  <a:lnTo>
                    <a:pt x="964" y="5196"/>
                  </a:lnTo>
                  <a:lnTo>
                    <a:pt x="986" y="5196"/>
                  </a:lnTo>
                  <a:lnTo>
                    <a:pt x="996" y="5194"/>
                  </a:lnTo>
                  <a:lnTo>
                    <a:pt x="1004" y="5190"/>
                  </a:lnTo>
                  <a:lnTo>
                    <a:pt x="1018" y="5182"/>
                  </a:lnTo>
                  <a:lnTo>
                    <a:pt x="1026" y="5172"/>
                  </a:lnTo>
                  <a:lnTo>
                    <a:pt x="1034" y="5162"/>
                  </a:lnTo>
                  <a:lnTo>
                    <a:pt x="1038" y="5152"/>
                  </a:lnTo>
                  <a:lnTo>
                    <a:pt x="1042" y="5160"/>
                  </a:lnTo>
                  <a:lnTo>
                    <a:pt x="1050" y="5166"/>
                  </a:lnTo>
                  <a:lnTo>
                    <a:pt x="1058" y="5170"/>
                  </a:lnTo>
                  <a:lnTo>
                    <a:pt x="1070" y="5174"/>
                  </a:lnTo>
                  <a:lnTo>
                    <a:pt x="1096" y="5176"/>
                  </a:lnTo>
                  <a:lnTo>
                    <a:pt x="1120" y="5176"/>
                  </a:lnTo>
                  <a:lnTo>
                    <a:pt x="1142" y="5172"/>
                  </a:lnTo>
                  <a:lnTo>
                    <a:pt x="1166" y="5166"/>
                  </a:lnTo>
                  <a:lnTo>
                    <a:pt x="1182" y="5160"/>
                  </a:lnTo>
                  <a:lnTo>
                    <a:pt x="1194" y="5154"/>
                  </a:lnTo>
                  <a:lnTo>
                    <a:pt x="1202" y="5146"/>
                  </a:lnTo>
                  <a:lnTo>
                    <a:pt x="1206" y="5136"/>
                  </a:lnTo>
                  <a:lnTo>
                    <a:pt x="1208" y="5128"/>
                  </a:lnTo>
                  <a:lnTo>
                    <a:pt x="1206" y="5118"/>
                  </a:lnTo>
                  <a:lnTo>
                    <a:pt x="1202" y="5108"/>
                  </a:lnTo>
                  <a:lnTo>
                    <a:pt x="1198" y="5096"/>
                  </a:lnTo>
                  <a:lnTo>
                    <a:pt x="1182" y="5074"/>
                  </a:lnTo>
                  <a:lnTo>
                    <a:pt x="1166" y="5052"/>
                  </a:lnTo>
                  <a:lnTo>
                    <a:pt x="1150" y="5028"/>
                  </a:lnTo>
                  <a:lnTo>
                    <a:pt x="1138" y="5006"/>
                  </a:lnTo>
                  <a:lnTo>
                    <a:pt x="1132" y="4990"/>
                  </a:lnTo>
                  <a:lnTo>
                    <a:pt x="1128" y="4970"/>
                  </a:lnTo>
                  <a:lnTo>
                    <a:pt x="1124" y="4928"/>
                  </a:lnTo>
                  <a:lnTo>
                    <a:pt x="1122" y="4892"/>
                  </a:lnTo>
                  <a:lnTo>
                    <a:pt x="1118" y="4864"/>
                  </a:lnTo>
                  <a:lnTo>
                    <a:pt x="1116" y="4840"/>
                  </a:lnTo>
                  <a:lnTo>
                    <a:pt x="1114" y="4814"/>
                  </a:lnTo>
                  <a:lnTo>
                    <a:pt x="1120" y="4788"/>
                  </a:lnTo>
                  <a:lnTo>
                    <a:pt x="1130" y="4746"/>
                  </a:lnTo>
                  <a:lnTo>
                    <a:pt x="1164" y="4632"/>
                  </a:lnTo>
                  <a:lnTo>
                    <a:pt x="1198" y="4522"/>
                  </a:lnTo>
                  <a:lnTo>
                    <a:pt x="1218" y="4462"/>
                  </a:lnTo>
                  <a:lnTo>
                    <a:pt x="1234" y="4410"/>
                  </a:lnTo>
                  <a:lnTo>
                    <a:pt x="1264" y="4318"/>
                  </a:lnTo>
                  <a:lnTo>
                    <a:pt x="1296" y="4226"/>
                  </a:lnTo>
                  <a:lnTo>
                    <a:pt x="1312" y="4172"/>
                  </a:lnTo>
                  <a:lnTo>
                    <a:pt x="1356" y="3948"/>
                  </a:lnTo>
                  <a:lnTo>
                    <a:pt x="1360" y="3942"/>
                  </a:lnTo>
                  <a:lnTo>
                    <a:pt x="1362" y="3926"/>
                  </a:lnTo>
                  <a:lnTo>
                    <a:pt x="1368" y="3870"/>
                  </a:lnTo>
                  <a:lnTo>
                    <a:pt x="1374" y="3690"/>
                  </a:lnTo>
                  <a:lnTo>
                    <a:pt x="1384" y="3470"/>
                  </a:lnTo>
                  <a:lnTo>
                    <a:pt x="1390" y="3364"/>
                  </a:lnTo>
                  <a:lnTo>
                    <a:pt x="1398" y="3270"/>
                  </a:lnTo>
                  <a:lnTo>
                    <a:pt x="1412" y="3164"/>
                  </a:lnTo>
                  <a:lnTo>
                    <a:pt x="1416" y="3136"/>
                  </a:lnTo>
                  <a:lnTo>
                    <a:pt x="1420" y="3128"/>
                  </a:lnTo>
                  <a:lnTo>
                    <a:pt x="1422" y="3120"/>
                  </a:lnTo>
                  <a:lnTo>
                    <a:pt x="1414" y="3024"/>
                  </a:lnTo>
                  <a:lnTo>
                    <a:pt x="1344" y="2810"/>
                  </a:lnTo>
                  <a:lnTo>
                    <a:pt x="1284" y="2690"/>
                  </a:lnTo>
                  <a:lnTo>
                    <a:pt x="1536" y="2594"/>
                  </a:lnTo>
                  <a:lnTo>
                    <a:pt x="1428" y="2368"/>
                  </a:lnTo>
                  <a:lnTo>
                    <a:pt x="1422" y="2352"/>
                  </a:lnTo>
                  <a:lnTo>
                    <a:pt x="1418" y="2334"/>
                  </a:lnTo>
                  <a:lnTo>
                    <a:pt x="1414" y="2314"/>
                  </a:lnTo>
                  <a:lnTo>
                    <a:pt x="1414" y="2298"/>
                  </a:lnTo>
                  <a:lnTo>
                    <a:pt x="1414" y="2244"/>
                  </a:lnTo>
                  <a:lnTo>
                    <a:pt x="1412" y="2210"/>
                  </a:lnTo>
                  <a:lnTo>
                    <a:pt x="1410" y="2178"/>
                  </a:lnTo>
                  <a:lnTo>
                    <a:pt x="1410" y="2164"/>
                  </a:lnTo>
                  <a:lnTo>
                    <a:pt x="1412" y="2148"/>
                  </a:lnTo>
                  <a:lnTo>
                    <a:pt x="1416" y="2132"/>
                  </a:lnTo>
                  <a:lnTo>
                    <a:pt x="1422" y="2118"/>
                  </a:lnTo>
                  <a:lnTo>
                    <a:pt x="1426" y="2112"/>
                  </a:lnTo>
                  <a:lnTo>
                    <a:pt x="1434" y="2096"/>
                  </a:lnTo>
                  <a:lnTo>
                    <a:pt x="1438" y="2078"/>
                  </a:lnTo>
                  <a:lnTo>
                    <a:pt x="1442" y="2060"/>
                  </a:lnTo>
                  <a:lnTo>
                    <a:pt x="1444" y="2044"/>
                  </a:lnTo>
                  <a:lnTo>
                    <a:pt x="1444" y="2032"/>
                  </a:lnTo>
                  <a:lnTo>
                    <a:pt x="1444" y="1958"/>
                  </a:lnTo>
                  <a:lnTo>
                    <a:pt x="1444" y="1878"/>
                  </a:lnTo>
                  <a:lnTo>
                    <a:pt x="1444" y="1814"/>
                  </a:lnTo>
                  <a:lnTo>
                    <a:pt x="1446" y="1802"/>
                  </a:lnTo>
                  <a:lnTo>
                    <a:pt x="1450" y="1786"/>
                  </a:lnTo>
                  <a:lnTo>
                    <a:pt x="1456" y="1772"/>
                  </a:lnTo>
                  <a:lnTo>
                    <a:pt x="1466" y="1758"/>
                  </a:lnTo>
                  <a:lnTo>
                    <a:pt x="1484" y="1732"/>
                  </a:lnTo>
                  <a:lnTo>
                    <a:pt x="1504" y="1702"/>
                  </a:lnTo>
                  <a:lnTo>
                    <a:pt x="1520" y="1668"/>
                  </a:lnTo>
                  <a:lnTo>
                    <a:pt x="1522" y="1666"/>
                  </a:lnTo>
                  <a:lnTo>
                    <a:pt x="1534" y="1634"/>
                  </a:lnTo>
                  <a:lnTo>
                    <a:pt x="1544" y="1602"/>
                  </a:lnTo>
                  <a:lnTo>
                    <a:pt x="1554" y="1570"/>
                  </a:lnTo>
                  <a:lnTo>
                    <a:pt x="1564" y="1538"/>
                  </a:lnTo>
                  <a:lnTo>
                    <a:pt x="1570" y="1520"/>
                  </a:lnTo>
                  <a:lnTo>
                    <a:pt x="1598" y="1454"/>
                  </a:lnTo>
                  <a:lnTo>
                    <a:pt x="1606" y="1434"/>
                  </a:lnTo>
                  <a:lnTo>
                    <a:pt x="1622" y="1402"/>
                  </a:lnTo>
                  <a:lnTo>
                    <a:pt x="1642" y="1372"/>
                  </a:lnTo>
                  <a:lnTo>
                    <a:pt x="1654" y="1354"/>
                  </a:lnTo>
                  <a:lnTo>
                    <a:pt x="1696" y="1296"/>
                  </a:lnTo>
                  <a:lnTo>
                    <a:pt x="1700" y="1292"/>
                  </a:lnTo>
                  <a:lnTo>
                    <a:pt x="1720" y="1268"/>
                  </a:lnTo>
                  <a:lnTo>
                    <a:pt x="1736" y="1252"/>
                  </a:lnTo>
                  <a:lnTo>
                    <a:pt x="1744" y="1244"/>
                  </a:lnTo>
                  <a:lnTo>
                    <a:pt x="1752" y="1234"/>
                  </a:lnTo>
                  <a:lnTo>
                    <a:pt x="1758" y="1220"/>
                  </a:lnTo>
                  <a:lnTo>
                    <a:pt x="1764" y="1206"/>
                  </a:lnTo>
                  <a:lnTo>
                    <a:pt x="1770" y="1190"/>
                  </a:lnTo>
                  <a:lnTo>
                    <a:pt x="1794" y="1124"/>
                  </a:lnTo>
                  <a:lnTo>
                    <a:pt x="1804" y="1096"/>
                  </a:lnTo>
                  <a:lnTo>
                    <a:pt x="1810" y="1070"/>
                  </a:lnTo>
                  <a:lnTo>
                    <a:pt x="1814" y="1058"/>
                  </a:lnTo>
                  <a:lnTo>
                    <a:pt x="1818" y="1044"/>
                  </a:lnTo>
                  <a:lnTo>
                    <a:pt x="1826" y="1030"/>
                  </a:lnTo>
                  <a:lnTo>
                    <a:pt x="1834" y="1016"/>
                  </a:lnTo>
                  <a:lnTo>
                    <a:pt x="1848" y="992"/>
                  </a:lnTo>
                  <a:lnTo>
                    <a:pt x="1886" y="930"/>
                  </a:lnTo>
                  <a:lnTo>
                    <a:pt x="1912" y="886"/>
                  </a:lnTo>
                  <a:lnTo>
                    <a:pt x="1930" y="856"/>
                  </a:lnTo>
                  <a:lnTo>
                    <a:pt x="1948" y="828"/>
                  </a:lnTo>
                  <a:lnTo>
                    <a:pt x="1956" y="814"/>
                  </a:lnTo>
                  <a:lnTo>
                    <a:pt x="1964" y="798"/>
                  </a:lnTo>
                  <a:lnTo>
                    <a:pt x="1970" y="780"/>
                  </a:lnTo>
                  <a:lnTo>
                    <a:pt x="1976" y="764"/>
                  </a:lnTo>
                  <a:lnTo>
                    <a:pt x="1984" y="720"/>
                  </a:lnTo>
                  <a:lnTo>
                    <a:pt x="1998" y="650"/>
                  </a:lnTo>
                  <a:lnTo>
                    <a:pt x="2008" y="598"/>
                  </a:lnTo>
                  <a:lnTo>
                    <a:pt x="2012" y="564"/>
                  </a:lnTo>
                  <a:lnTo>
                    <a:pt x="2014" y="534"/>
                  </a:lnTo>
                  <a:lnTo>
                    <a:pt x="2016" y="522"/>
                  </a:lnTo>
                  <a:lnTo>
                    <a:pt x="2018" y="506"/>
                  </a:lnTo>
                  <a:lnTo>
                    <a:pt x="2024" y="490"/>
                  </a:lnTo>
                  <a:lnTo>
                    <a:pt x="2030" y="476"/>
                  </a:lnTo>
                  <a:lnTo>
                    <a:pt x="2044" y="452"/>
                  </a:lnTo>
                  <a:lnTo>
                    <a:pt x="2056" y="434"/>
                  </a:lnTo>
                  <a:lnTo>
                    <a:pt x="2062" y="428"/>
                  </a:lnTo>
                  <a:lnTo>
                    <a:pt x="2066" y="418"/>
                  </a:lnTo>
                  <a:lnTo>
                    <a:pt x="2070" y="408"/>
                  </a:lnTo>
                  <a:lnTo>
                    <a:pt x="2074" y="398"/>
                  </a:lnTo>
                  <a:lnTo>
                    <a:pt x="2076" y="386"/>
                  </a:lnTo>
                  <a:lnTo>
                    <a:pt x="2082" y="374"/>
                  </a:lnTo>
                  <a:lnTo>
                    <a:pt x="2088" y="364"/>
                  </a:lnTo>
                  <a:lnTo>
                    <a:pt x="2096" y="354"/>
                  </a:lnTo>
                  <a:lnTo>
                    <a:pt x="2124" y="324"/>
                  </a:lnTo>
                  <a:lnTo>
                    <a:pt x="2144" y="298"/>
                  </a:lnTo>
                  <a:lnTo>
                    <a:pt x="2148" y="292"/>
                  </a:lnTo>
                  <a:lnTo>
                    <a:pt x="2146" y="280"/>
                  </a:lnTo>
                  <a:lnTo>
                    <a:pt x="2142" y="266"/>
                  </a:lnTo>
                  <a:lnTo>
                    <a:pt x="2136" y="254"/>
                  </a:lnTo>
                  <a:close/>
                  <a:moveTo>
                    <a:pt x="988" y="5046"/>
                  </a:moveTo>
                  <a:lnTo>
                    <a:pt x="988" y="5046"/>
                  </a:lnTo>
                  <a:lnTo>
                    <a:pt x="982" y="5032"/>
                  </a:lnTo>
                  <a:lnTo>
                    <a:pt x="976" y="5016"/>
                  </a:lnTo>
                  <a:lnTo>
                    <a:pt x="968" y="4986"/>
                  </a:lnTo>
                  <a:lnTo>
                    <a:pt x="962" y="4954"/>
                  </a:lnTo>
                  <a:lnTo>
                    <a:pt x="958" y="4922"/>
                  </a:lnTo>
                  <a:lnTo>
                    <a:pt x="974" y="4938"/>
                  </a:lnTo>
                  <a:lnTo>
                    <a:pt x="980" y="4948"/>
                  </a:lnTo>
                  <a:lnTo>
                    <a:pt x="984" y="4958"/>
                  </a:lnTo>
                  <a:lnTo>
                    <a:pt x="988" y="4980"/>
                  </a:lnTo>
                  <a:lnTo>
                    <a:pt x="990" y="5002"/>
                  </a:lnTo>
                  <a:lnTo>
                    <a:pt x="988" y="5046"/>
                  </a:lnTo>
                  <a:close/>
                  <a:moveTo>
                    <a:pt x="1112" y="4102"/>
                  </a:moveTo>
                  <a:lnTo>
                    <a:pt x="1112" y="4102"/>
                  </a:lnTo>
                  <a:lnTo>
                    <a:pt x="1106" y="4132"/>
                  </a:lnTo>
                  <a:lnTo>
                    <a:pt x="1096" y="4162"/>
                  </a:lnTo>
                  <a:lnTo>
                    <a:pt x="1078" y="4220"/>
                  </a:lnTo>
                  <a:lnTo>
                    <a:pt x="1068" y="4260"/>
                  </a:lnTo>
                  <a:lnTo>
                    <a:pt x="1062" y="4300"/>
                  </a:lnTo>
                  <a:lnTo>
                    <a:pt x="1056" y="4380"/>
                  </a:lnTo>
                  <a:lnTo>
                    <a:pt x="1052" y="4456"/>
                  </a:lnTo>
                  <a:lnTo>
                    <a:pt x="1046" y="4532"/>
                  </a:lnTo>
                  <a:lnTo>
                    <a:pt x="1042" y="4568"/>
                  </a:lnTo>
                  <a:lnTo>
                    <a:pt x="1036" y="4606"/>
                  </a:lnTo>
                  <a:lnTo>
                    <a:pt x="1026" y="4642"/>
                  </a:lnTo>
                  <a:lnTo>
                    <a:pt x="1016" y="4680"/>
                  </a:lnTo>
                  <a:lnTo>
                    <a:pt x="1004" y="4706"/>
                  </a:lnTo>
                  <a:lnTo>
                    <a:pt x="992" y="4730"/>
                  </a:lnTo>
                  <a:lnTo>
                    <a:pt x="976" y="4754"/>
                  </a:lnTo>
                  <a:lnTo>
                    <a:pt x="960" y="4776"/>
                  </a:lnTo>
                  <a:lnTo>
                    <a:pt x="950" y="4786"/>
                  </a:lnTo>
                  <a:lnTo>
                    <a:pt x="938" y="4800"/>
                  </a:lnTo>
                  <a:lnTo>
                    <a:pt x="936" y="4786"/>
                  </a:lnTo>
                  <a:lnTo>
                    <a:pt x="934" y="4778"/>
                  </a:lnTo>
                  <a:lnTo>
                    <a:pt x="930" y="4774"/>
                  </a:lnTo>
                  <a:lnTo>
                    <a:pt x="924" y="4754"/>
                  </a:lnTo>
                  <a:lnTo>
                    <a:pt x="912" y="4698"/>
                  </a:lnTo>
                  <a:lnTo>
                    <a:pt x="900" y="4636"/>
                  </a:lnTo>
                  <a:lnTo>
                    <a:pt x="890" y="4576"/>
                  </a:lnTo>
                  <a:lnTo>
                    <a:pt x="886" y="4550"/>
                  </a:lnTo>
                  <a:lnTo>
                    <a:pt x="884" y="4528"/>
                  </a:lnTo>
                  <a:lnTo>
                    <a:pt x="864" y="4252"/>
                  </a:lnTo>
                  <a:lnTo>
                    <a:pt x="860" y="4198"/>
                  </a:lnTo>
                  <a:lnTo>
                    <a:pt x="854" y="4144"/>
                  </a:lnTo>
                  <a:lnTo>
                    <a:pt x="842" y="4084"/>
                  </a:lnTo>
                  <a:lnTo>
                    <a:pt x="838" y="4054"/>
                  </a:lnTo>
                  <a:lnTo>
                    <a:pt x="838" y="4022"/>
                  </a:lnTo>
                  <a:lnTo>
                    <a:pt x="846" y="3974"/>
                  </a:lnTo>
                  <a:lnTo>
                    <a:pt x="854" y="3926"/>
                  </a:lnTo>
                  <a:lnTo>
                    <a:pt x="860" y="3924"/>
                  </a:lnTo>
                  <a:lnTo>
                    <a:pt x="870" y="3924"/>
                  </a:lnTo>
                  <a:lnTo>
                    <a:pt x="912" y="3922"/>
                  </a:lnTo>
                  <a:lnTo>
                    <a:pt x="952" y="3924"/>
                  </a:lnTo>
                  <a:lnTo>
                    <a:pt x="1032" y="3928"/>
                  </a:lnTo>
                  <a:lnTo>
                    <a:pt x="1112" y="3932"/>
                  </a:lnTo>
                  <a:lnTo>
                    <a:pt x="1114" y="3942"/>
                  </a:lnTo>
                  <a:lnTo>
                    <a:pt x="1116" y="3952"/>
                  </a:lnTo>
                  <a:lnTo>
                    <a:pt x="1120" y="3978"/>
                  </a:lnTo>
                  <a:lnTo>
                    <a:pt x="1120" y="3998"/>
                  </a:lnTo>
                  <a:lnTo>
                    <a:pt x="1120" y="4024"/>
                  </a:lnTo>
                  <a:lnTo>
                    <a:pt x="1118" y="4058"/>
                  </a:lnTo>
                  <a:lnTo>
                    <a:pt x="1112" y="4102"/>
                  </a:lnTo>
                  <a:close/>
                </a:path>
              </a:pathLst>
            </a:custGeom>
            <a:solidFill>
              <a:srgbClr val="0A0B0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9" name="Freeform 97"/>
            <p:cNvSpPr>
              <a:spLocks/>
            </p:cNvSpPr>
            <p:nvPr/>
          </p:nvSpPr>
          <p:spPr bwMode="auto">
            <a:xfrm>
              <a:off x="3851137" y="1894565"/>
              <a:ext cx="297806" cy="222355"/>
            </a:xfrm>
            <a:custGeom>
              <a:avLst/>
              <a:gdLst>
                <a:gd name="T0" fmla="*/ 0 w 308"/>
                <a:gd name="T1" fmla="*/ 2147483647 h 230"/>
                <a:gd name="T2" fmla="*/ 2147483647 w 308"/>
                <a:gd name="T3" fmla="*/ 2147483647 h 230"/>
                <a:gd name="T4" fmla="*/ 2147483647 w 308"/>
                <a:gd name="T5" fmla="*/ 2147483647 h 230"/>
                <a:gd name="T6" fmla="*/ 2147483647 w 308"/>
                <a:gd name="T7" fmla="*/ 2147483647 h 230"/>
                <a:gd name="T8" fmla="*/ 2147483647 w 308"/>
                <a:gd name="T9" fmla="*/ 2147483647 h 230"/>
                <a:gd name="T10" fmla="*/ 2147483647 w 308"/>
                <a:gd name="T11" fmla="*/ 0 h 230"/>
                <a:gd name="T12" fmla="*/ 0 w 308"/>
                <a:gd name="T13" fmla="*/ 2147483647 h 230"/>
                <a:gd name="T14" fmla="*/ 0 w 308"/>
                <a:gd name="T15" fmla="*/ 2147483647 h 230"/>
                <a:gd name="T16" fmla="*/ 0 60000 65536"/>
                <a:gd name="T17" fmla="*/ 0 60000 65536"/>
                <a:gd name="T18" fmla="*/ 0 60000 65536"/>
                <a:gd name="T19" fmla="*/ 0 60000 65536"/>
                <a:gd name="T20" fmla="*/ 0 60000 65536"/>
                <a:gd name="T21" fmla="*/ 0 60000 65536"/>
                <a:gd name="T22" fmla="*/ 0 60000 65536"/>
                <a:gd name="T23" fmla="*/ 0 60000 65536"/>
                <a:gd name="T24" fmla="*/ 0 w 308"/>
                <a:gd name="T25" fmla="*/ 0 h 230"/>
                <a:gd name="T26" fmla="*/ 308 w 308"/>
                <a:gd name="T27" fmla="*/ 230 h 23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8" h="230">
                  <a:moveTo>
                    <a:pt x="0" y="86"/>
                  </a:moveTo>
                  <a:lnTo>
                    <a:pt x="42" y="230"/>
                  </a:lnTo>
                  <a:lnTo>
                    <a:pt x="162" y="194"/>
                  </a:lnTo>
                  <a:lnTo>
                    <a:pt x="256" y="154"/>
                  </a:lnTo>
                  <a:lnTo>
                    <a:pt x="308" y="100"/>
                  </a:lnTo>
                  <a:lnTo>
                    <a:pt x="256" y="0"/>
                  </a:lnTo>
                  <a:lnTo>
                    <a:pt x="0" y="8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0" name="Freeform 98"/>
            <p:cNvSpPr>
              <a:spLocks/>
            </p:cNvSpPr>
            <p:nvPr/>
          </p:nvSpPr>
          <p:spPr bwMode="auto">
            <a:xfrm>
              <a:off x="5514208" y="1969972"/>
              <a:ext cx="282335" cy="208820"/>
            </a:xfrm>
            <a:custGeom>
              <a:avLst/>
              <a:gdLst>
                <a:gd name="T0" fmla="*/ 2147483647 w 292"/>
                <a:gd name="T1" fmla="*/ 2147483647 h 216"/>
                <a:gd name="T2" fmla="*/ 2147483647 w 292"/>
                <a:gd name="T3" fmla="*/ 2147483647 h 216"/>
                <a:gd name="T4" fmla="*/ 2147483647 w 292"/>
                <a:gd name="T5" fmla="*/ 2147483647 h 216"/>
                <a:gd name="T6" fmla="*/ 2147483647 w 292"/>
                <a:gd name="T7" fmla="*/ 2147483647 h 216"/>
                <a:gd name="T8" fmla="*/ 0 w 292"/>
                <a:gd name="T9" fmla="*/ 2147483647 h 216"/>
                <a:gd name="T10" fmla="*/ 2147483647 w 292"/>
                <a:gd name="T11" fmla="*/ 0 h 216"/>
                <a:gd name="T12" fmla="*/ 2147483647 w 292"/>
                <a:gd name="T13" fmla="*/ 2147483647 h 216"/>
                <a:gd name="T14" fmla="*/ 2147483647 w 292"/>
                <a:gd name="T15" fmla="*/ 2147483647 h 216"/>
                <a:gd name="T16" fmla="*/ 0 60000 65536"/>
                <a:gd name="T17" fmla="*/ 0 60000 65536"/>
                <a:gd name="T18" fmla="*/ 0 60000 65536"/>
                <a:gd name="T19" fmla="*/ 0 60000 65536"/>
                <a:gd name="T20" fmla="*/ 0 60000 65536"/>
                <a:gd name="T21" fmla="*/ 0 60000 65536"/>
                <a:gd name="T22" fmla="*/ 0 60000 65536"/>
                <a:gd name="T23" fmla="*/ 0 60000 65536"/>
                <a:gd name="T24" fmla="*/ 0 w 292"/>
                <a:gd name="T25" fmla="*/ 0 h 216"/>
                <a:gd name="T26" fmla="*/ 292 w 292"/>
                <a:gd name="T27" fmla="*/ 216 h 21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92" h="216">
                  <a:moveTo>
                    <a:pt x="292" y="84"/>
                  </a:moveTo>
                  <a:lnTo>
                    <a:pt x="230" y="216"/>
                  </a:lnTo>
                  <a:lnTo>
                    <a:pt x="130" y="192"/>
                  </a:lnTo>
                  <a:lnTo>
                    <a:pt x="38" y="154"/>
                  </a:lnTo>
                  <a:lnTo>
                    <a:pt x="0" y="100"/>
                  </a:lnTo>
                  <a:lnTo>
                    <a:pt x="38" y="0"/>
                  </a:lnTo>
                  <a:lnTo>
                    <a:pt x="292" y="8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1" name="Freeform 113"/>
            <p:cNvSpPr>
              <a:spLocks/>
            </p:cNvSpPr>
            <p:nvPr/>
          </p:nvSpPr>
          <p:spPr bwMode="auto">
            <a:xfrm>
              <a:off x="4408855" y="2977661"/>
              <a:ext cx="597192" cy="944745"/>
            </a:xfrm>
            <a:custGeom>
              <a:avLst/>
              <a:gdLst>
                <a:gd name="T0" fmla="*/ 2147483647 w 548"/>
                <a:gd name="T1" fmla="*/ 2147483647 h 1142"/>
                <a:gd name="T2" fmla="*/ 2147483647 w 548"/>
                <a:gd name="T3" fmla="*/ 2147483647 h 1142"/>
                <a:gd name="T4" fmla="*/ 2147483647 w 548"/>
                <a:gd name="T5" fmla="*/ 2147483647 h 1142"/>
                <a:gd name="T6" fmla="*/ 2147483647 w 548"/>
                <a:gd name="T7" fmla="*/ 2147483647 h 1142"/>
                <a:gd name="T8" fmla="*/ 2147483647 w 548"/>
                <a:gd name="T9" fmla="*/ 2147483647 h 1142"/>
                <a:gd name="T10" fmla="*/ 2147483647 w 548"/>
                <a:gd name="T11" fmla="*/ 2147483647 h 1142"/>
                <a:gd name="T12" fmla="*/ 2147483647 w 548"/>
                <a:gd name="T13" fmla="*/ 2147483647 h 1142"/>
                <a:gd name="T14" fmla="*/ 2147483647 w 548"/>
                <a:gd name="T15" fmla="*/ 2147483647 h 1142"/>
                <a:gd name="T16" fmla="*/ 2147483647 w 548"/>
                <a:gd name="T17" fmla="*/ 2147483647 h 1142"/>
                <a:gd name="T18" fmla="*/ 2147483647 w 548"/>
                <a:gd name="T19" fmla="*/ 2147483647 h 1142"/>
                <a:gd name="T20" fmla="*/ 2147483647 w 548"/>
                <a:gd name="T21" fmla="*/ 2147483647 h 1142"/>
                <a:gd name="T22" fmla="*/ 2147483647 w 548"/>
                <a:gd name="T23" fmla="*/ 2147483647 h 1142"/>
                <a:gd name="T24" fmla="*/ 2147483647 w 548"/>
                <a:gd name="T25" fmla="*/ 2147483647 h 1142"/>
                <a:gd name="T26" fmla="*/ 2147483647 w 548"/>
                <a:gd name="T27" fmla="*/ 2147483647 h 1142"/>
                <a:gd name="T28" fmla="*/ 2147483647 w 548"/>
                <a:gd name="T29" fmla="*/ 2147483647 h 1142"/>
                <a:gd name="T30" fmla="*/ 2147483647 w 548"/>
                <a:gd name="T31" fmla="*/ 2147483647 h 1142"/>
                <a:gd name="T32" fmla="*/ 2147483647 w 548"/>
                <a:gd name="T33" fmla="*/ 2147483647 h 1142"/>
                <a:gd name="T34" fmla="*/ 2147483647 w 548"/>
                <a:gd name="T35" fmla="*/ 0 h 1142"/>
                <a:gd name="T36" fmla="*/ 2147483647 w 548"/>
                <a:gd name="T37" fmla="*/ 2147483647 h 1142"/>
                <a:gd name="T38" fmla="*/ 2147483647 w 548"/>
                <a:gd name="T39" fmla="*/ 2147483647 h 1142"/>
                <a:gd name="T40" fmla="*/ 2147483647 w 548"/>
                <a:gd name="T41" fmla="*/ 2147483647 h 1142"/>
                <a:gd name="T42" fmla="*/ 2147483647 w 548"/>
                <a:gd name="T43" fmla="*/ 2147483647 h 1142"/>
                <a:gd name="T44" fmla="*/ 2147483647 w 548"/>
                <a:gd name="T45" fmla="*/ 2147483647 h 1142"/>
                <a:gd name="T46" fmla="*/ 2147483647 w 548"/>
                <a:gd name="T47" fmla="*/ 2147483647 h 1142"/>
                <a:gd name="T48" fmla="*/ 2147483647 w 548"/>
                <a:gd name="T49" fmla="*/ 2147483647 h 1142"/>
                <a:gd name="T50" fmla="*/ 2147483647 w 548"/>
                <a:gd name="T51" fmla="*/ 2147483647 h 1142"/>
                <a:gd name="T52" fmla="*/ 2147483647 w 548"/>
                <a:gd name="T53" fmla="*/ 2147483647 h 1142"/>
                <a:gd name="T54" fmla="*/ 2147483647 w 548"/>
                <a:gd name="T55" fmla="*/ 2147483647 h 1142"/>
                <a:gd name="T56" fmla="*/ 2147483647 w 548"/>
                <a:gd name="T57" fmla="*/ 2147483647 h 1142"/>
                <a:gd name="T58" fmla="*/ 2147483647 w 548"/>
                <a:gd name="T59" fmla="*/ 2147483647 h 1142"/>
                <a:gd name="T60" fmla="*/ 2147483647 w 548"/>
                <a:gd name="T61" fmla="*/ 2147483647 h 1142"/>
                <a:gd name="T62" fmla="*/ 2147483647 w 548"/>
                <a:gd name="T63" fmla="*/ 2147483647 h 1142"/>
                <a:gd name="T64" fmla="*/ 2147483647 w 548"/>
                <a:gd name="T65" fmla="*/ 2147483647 h 1142"/>
                <a:gd name="T66" fmla="*/ 2147483647 w 548"/>
                <a:gd name="T67" fmla="*/ 2147483647 h 1142"/>
                <a:gd name="T68" fmla="*/ 2147483647 w 548"/>
                <a:gd name="T69" fmla="*/ 2147483647 h 1142"/>
                <a:gd name="T70" fmla="*/ 2147483647 w 548"/>
                <a:gd name="T71" fmla="*/ 2147483647 h 1142"/>
                <a:gd name="T72" fmla="*/ 2147483647 w 548"/>
                <a:gd name="T73" fmla="*/ 2147483647 h 1142"/>
                <a:gd name="T74" fmla="*/ 2147483647 w 548"/>
                <a:gd name="T75" fmla="*/ 2147483647 h 1142"/>
                <a:gd name="T76" fmla="*/ 2147483647 w 548"/>
                <a:gd name="T77" fmla="*/ 2147483647 h 1142"/>
                <a:gd name="T78" fmla="*/ 2147483647 w 548"/>
                <a:gd name="T79" fmla="*/ 2147483647 h 1142"/>
                <a:gd name="T80" fmla="*/ 2147483647 w 548"/>
                <a:gd name="T81" fmla="*/ 2147483647 h 1142"/>
                <a:gd name="T82" fmla="*/ 2147483647 w 548"/>
                <a:gd name="T83" fmla="*/ 2147483647 h 1142"/>
                <a:gd name="T84" fmla="*/ 2147483647 w 548"/>
                <a:gd name="T85" fmla="*/ 2147483647 h 1142"/>
                <a:gd name="T86" fmla="*/ 2147483647 w 548"/>
                <a:gd name="T87" fmla="*/ 2147483647 h 1142"/>
                <a:gd name="T88" fmla="*/ 2147483647 w 548"/>
                <a:gd name="T89" fmla="*/ 2147483647 h 1142"/>
                <a:gd name="T90" fmla="*/ 2147483647 w 548"/>
                <a:gd name="T91" fmla="*/ 2147483647 h 114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548"/>
                <a:gd name="T139" fmla="*/ 0 h 1142"/>
                <a:gd name="T140" fmla="*/ 548 w 548"/>
                <a:gd name="T141" fmla="*/ 1142 h 114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548" h="1142">
                  <a:moveTo>
                    <a:pt x="530" y="1070"/>
                  </a:moveTo>
                  <a:lnTo>
                    <a:pt x="530" y="1070"/>
                  </a:lnTo>
                  <a:lnTo>
                    <a:pt x="524" y="1080"/>
                  </a:lnTo>
                  <a:lnTo>
                    <a:pt x="516" y="1088"/>
                  </a:lnTo>
                  <a:lnTo>
                    <a:pt x="506" y="1098"/>
                  </a:lnTo>
                  <a:lnTo>
                    <a:pt x="494" y="1104"/>
                  </a:lnTo>
                  <a:lnTo>
                    <a:pt x="480" y="1112"/>
                  </a:lnTo>
                  <a:lnTo>
                    <a:pt x="464" y="1118"/>
                  </a:lnTo>
                  <a:lnTo>
                    <a:pt x="450" y="1122"/>
                  </a:lnTo>
                  <a:lnTo>
                    <a:pt x="432" y="1126"/>
                  </a:lnTo>
                  <a:lnTo>
                    <a:pt x="326" y="1140"/>
                  </a:lnTo>
                  <a:lnTo>
                    <a:pt x="288" y="1142"/>
                  </a:lnTo>
                  <a:lnTo>
                    <a:pt x="246" y="1142"/>
                  </a:lnTo>
                  <a:lnTo>
                    <a:pt x="204" y="1140"/>
                  </a:lnTo>
                  <a:lnTo>
                    <a:pt x="168" y="1134"/>
                  </a:lnTo>
                  <a:lnTo>
                    <a:pt x="72" y="1112"/>
                  </a:lnTo>
                  <a:lnTo>
                    <a:pt x="58" y="1106"/>
                  </a:lnTo>
                  <a:lnTo>
                    <a:pt x="42" y="1098"/>
                  </a:lnTo>
                  <a:lnTo>
                    <a:pt x="30" y="1088"/>
                  </a:lnTo>
                  <a:lnTo>
                    <a:pt x="20" y="1076"/>
                  </a:lnTo>
                  <a:lnTo>
                    <a:pt x="10" y="1062"/>
                  </a:lnTo>
                  <a:lnTo>
                    <a:pt x="4" y="1048"/>
                  </a:lnTo>
                  <a:lnTo>
                    <a:pt x="0" y="1032"/>
                  </a:lnTo>
                  <a:lnTo>
                    <a:pt x="0" y="1014"/>
                  </a:lnTo>
                  <a:lnTo>
                    <a:pt x="26" y="580"/>
                  </a:lnTo>
                  <a:lnTo>
                    <a:pt x="30" y="546"/>
                  </a:lnTo>
                  <a:lnTo>
                    <a:pt x="36" y="506"/>
                  </a:lnTo>
                  <a:lnTo>
                    <a:pt x="44" y="470"/>
                  </a:lnTo>
                  <a:lnTo>
                    <a:pt x="50" y="440"/>
                  </a:lnTo>
                  <a:lnTo>
                    <a:pt x="60" y="410"/>
                  </a:lnTo>
                  <a:lnTo>
                    <a:pt x="68" y="372"/>
                  </a:lnTo>
                  <a:lnTo>
                    <a:pt x="74" y="334"/>
                  </a:lnTo>
                  <a:lnTo>
                    <a:pt x="80" y="298"/>
                  </a:lnTo>
                  <a:lnTo>
                    <a:pt x="84" y="272"/>
                  </a:lnTo>
                  <a:lnTo>
                    <a:pt x="90" y="238"/>
                  </a:lnTo>
                  <a:lnTo>
                    <a:pt x="100" y="202"/>
                  </a:lnTo>
                  <a:lnTo>
                    <a:pt x="112" y="168"/>
                  </a:lnTo>
                  <a:lnTo>
                    <a:pt x="124" y="142"/>
                  </a:lnTo>
                  <a:lnTo>
                    <a:pt x="136" y="120"/>
                  </a:lnTo>
                  <a:lnTo>
                    <a:pt x="150" y="92"/>
                  </a:lnTo>
                  <a:lnTo>
                    <a:pt x="160" y="66"/>
                  </a:lnTo>
                  <a:lnTo>
                    <a:pt x="166" y="42"/>
                  </a:lnTo>
                  <a:lnTo>
                    <a:pt x="172" y="24"/>
                  </a:lnTo>
                  <a:lnTo>
                    <a:pt x="180" y="10"/>
                  </a:lnTo>
                  <a:lnTo>
                    <a:pt x="184" y="4"/>
                  </a:lnTo>
                  <a:lnTo>
                    <a:pt x="188" y="2"/>
                  </a:lnTo>
                  <a:lnTo>
                    <a:pt x="194" y="0"/>
                  </a:lnTo>
                  <a:lnTo>
                    <a:pt x="198" y="0"/>
                  </a:lnTo>
                  <a:lnTo>
                    <a:pt x="206" y="6"/>
                  </a:lnTo>
                  <a:lnTo>
                    <a:pt x="216" y="14"/>
                  </a:lnTo>
                  <a:lnTo>
                    <a:pt x="226" y="24"/>
                  </a:lnTo>
                  <a:lnTo>
                    <a:pt x="236" y="34"/>
                  </a:lnTo>
                  <a:lnTo>
                    <a:pt x="238" y="42"/>
                  </a:lnTo>
                  <a:lnTo>
                    <a:pt x="240" y="50"/>
                  </a:lnTo>
                  <a:lnTo>
                    <a:pt x="240" y="58"/>
                  </a:lnTo>
                  <a:lnTo>
                    <a:pt x="238" y="68"/>
                  </a:lnTo>
                  <a:lnTo>
                    <a:pt x="234" y="80"/>
                  </a:lnTo>
                  <a:lnTo>
                    <a:pt x="228" y="90"/>
                  </a:lnTo>
                  <a:lnTo>
                    <a:pt x="220" y="102"/>
                  </a:lnTo>
                  <a:lnTo>
                    <a:pt x="212" y="112"/>
                  </a:lnTo>
                  <a:lnTo>
                    <a:pt x="210" y="118"/>
                  </a:lnTo>
                  <a:lnTo>
                    <a:pt x="206" y="124"/>
                  </a:lnTo>
                  <a:lnTo>
                    <a:pt x="206" y="132"/>
                  </a:lnTo>
                  <a:lnTo>
                    <a:pt x="206" y="140"/>
                  </a:lnTo>
                  <a:lnTo>
                    <a:pt x="210" y="158"/>
                  </a:lnTo>
                  <a:lnTo>
                    <a:pt x="218" y="178"/>
                  </a:lnTo>
                  <a:lnTo>
                    <a:pt x="228" y="198"/>
                  </a:lnTo>
                  <a:lnTo>
                    <a:pt x="238" y="218"/>
                  </a:lnTo>
                  <a:lnTo>
                    <a:pt x="250" y="234"/>
                  </a:lnTo>
                  <a:lnTo>
                    <a:pt x="260" y="248"/>
                  </a:lnTo>
                  <a:lnTo>
                    <a:pt x="266" y="252"/>
                  </a:lnTo>
                  <a:lnTo>
                    <a:pt x="274" y="254"/>
                  </a:lnTo>
                  <a:lnTo>
                    <a:pt x="282" y="250"/>
                  </a:lnTo>
                  <a:lnTo>
                    <a:pt x="292" y="246"/>
                  </a:lnTo>
                  <a:lnTo>
                    <a:pt x="302" y="238"/>
                  </a:lnTo>
                  <a:lnTo>
                    <a:pt x="312" y="230"/>
                  </a:lnTo>
                  <a:lnTo>
                    <a:pt x="332" y="208"/>
                  </a:lnTo>
                  <a:lnTo>
                    <a:pt x="350" y="184"/>
                  </a:lnTo>
                  <a:lnTo>
                    <a:pt x="364" y="160"/>
                  </a:lnTo>
                  <a:lnTo>
                    <a:pt x="374" y="140"/>
                  </a:lnTo>
                  <a:lnTo>
                    <a:pt x="376" y="134"/>
                  </a:lnTo>
                  <a:lnTo>
                    <a:pt x="376" y="128"/>
                  </a:lnTo>
                  <a:lnTo>
                    <a:pt x="374" y="120"/>
                  </a:lnTo>
                  <a:lnTo>
                    <a:pt x="374" y="110"/>
                  </a:lnTo>
                  <a:lnTo>
                    <a:pt x="374" y="86"/>
                  </a:lnTo>
                  <a:lnTo>
                    <a:pt x="376" y="60"/>
                  </a:lnTo>
                  <a:lnTo>
                    <a:pt x="378" y="34"/>
                  </a:lnTo>
                  <a:lnTo>
                    <a:pt x="380" y="24"/>
                  </a:lnTo>
                  <a:lnTo>
                    <a:pt x="384" y="16"/>
                  </a:lnTo>
                  <a:lnTo>
                    <a:pt x="386" y="12"/>
                  </a:lnTo>
                  <a:lnTo>
                    <a:pt x="390" y="10"/>
                  </a:lnTo>
                  <a:lnTo>
                    <a:pt x="396" y="10"/>
                  </a:lnTo>
                  <a:lnTo>
                    <a:pt x="400" y="14"/>
                  </a:lnTo>
                  <a:lnTo>
                    <a:pt x="404" y="22"/>
                  </a:lnTo>
                  <a:lnTo>
                    <a:pt x="410" y="30"/>
                  </a:lnTo>
                  <a:lnTo>
                    <a:pt x="418" y="54"/>
                  </a:lnTo>
                  <a:lnTo>
                    <a:pt x="422" y="78"/>
                  </a:lnTo>
                  <a:lnTo>
                    <a:pt x="422" y="98"/>
                  </a:lnTo>
                  <a:lnTo>
                    <a:pt x="420" y="106"/>
                  </a:lnTo>
                  <a:lnTo>
                    <a:pt x="416" y="112"/>
                  </a:lnTo>
                  <a:lnTo>
                    <a:pt x="414" y="118"/>
                  </a:lnTo>
                  <a:lnTo>
                    <a:pt x="412" y="128"/>
                  </a:lnTo>
                  <a:lnTo>
                    <a:pt x="412" y="154"/>
                  </a:lnTo>
                  <a:lnTo>
                    <a:pt x="414" y="184"/>
                  </a:lnTo>
                  <a:lnTo>
                    <a:pt x="418" y="218"/>
                  </a:lnTo>
                  <a:lnTo>
                    <a:pt x="424" y="238"/>
                  </a:lnTo>
                  <a:lnTo>
                    <a:pt x="432" y="274"/>
                  </a:lnTo>
                  <a:lnTo>
                    <a:pt x="444" y="314"/>
                  </a:lnTo>
                  <a:lnTo>
                    <a:pt x="458" y="356"/>
                  </a:lnTo>
                  <a:lnTo>
                    <a:pt x="470" y="390"/>
                  </a:lnTo>
                  <a:lnTo>
                    <a:pt x="518" y="504"/>
                  </a:lnTo>
                  <a:lnTo>
                    <a:pt x="530" y="540"/>
                  </a:lnTo>
                  <a:lnTo>
                    <a:pt x="540" y="580"/>
                  </a:lnTo>
                  <a:lnTo>
                    <a:pt x="546" y="622"/>
                  </a:lnTo>
                  <a:lnTo>
                    <a:pt x="548" y="658"/>
                  </a:lnTo>
                  <a:lnTo>
                    <a:pt x="548" y="946"/>
                  </a:lnTo>
                  <a:lnTo>
                    <a:pt x="546" y="980"/>
                  </a:lnTo>
                  <a:lnTo>
                    <a:pt x="542" y="1014"/>
                  </a:lnTo>
                  <a:lnTo>
                    <a:pt x="538" y="1046"/>
                  </a:lnTo>
                  <a:lnTo>
                    <a:pt x="530" y="107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82" name="Rektangel 80"/>
          <p:cNvSpPr>
            <a:spLocks noChangeArrowheads="1"/>
          </p:cNvSpPr>
          <p:nvPr/>
        </p:nvSpPr>
        <p:spPr bwMode="auto">
          <a:xfrm>
            <a:off x="419101" y="4230507"/>
            <a:ext cx="1295400" cy="646113"/>
          </a:xfrm>
          <a:prstGeom prst="rect">
            <a:avLst/>
          </a:prstGeom>
          <a:noFill/>
          <a:ln w="9525">
            <a:noFill/>
            <a:miter lim="800000"/>
            <a:headEnd/>
            <a:tailEnd/>
          </a:ln>
        </p:spPr>
        <p:txBody>
          <a:bodyPr>
            <a:spAutoFit/>
          </a:bodyPr>
          <a:lstStyle/>
          <a:p>
            <a:pPr defTabSz="801688" fontAlgn="auto">
              <a:spcBef>
                <a:spcPct val="20000"/>
              </a:spcBef>
              <a:spcAft>
                <a:spcPts val="0"/>
              </a:spcAft>
              <a:defRPr/>
            </a:pPr>
            <a:r>
              <a:rPr lang="en-US" kern="0" noProof="1">
                <a:solidFill>
                  <a:srgbClr val="FF0000"/>
                </a:solidFill>
                <a:latin typeface="Calibri" pitchFamily="34" charset="0"/>
                <a:cs typeface="Arial" charset="0"/>
              </a:rPr>
              <a:t>High Risk  / Low Profit</a:t>
            </a:r>
          </a:p>
        </p:txBody>
      </p:sp>
      <p:sp>
        <p:nvSpPr>
          <p:cNvPr id="83" name="Rektangel 80"/>
          <p:cNvSpPr>
            <a:spLocks noChangeArrowheads="1"/>
          </p:cNvSpPr>
          <p:nvPr/>
        </p:nvSpPr>
        <p:spPr bwMode="auto">
          <a:xfrm>
            <a:off x="2478180" y="1708295"/>
            <a:ext cx="1371600" cy="646113"/>
          </a:xfrm>
          <a:prstGeom prst="rect">
            <a:avLst/>
          </a:prstGeom>
          <a:noFill/>
          <a:ln w="9525">
            <a:noFill/>
            <a:miter lim="800000"/>
            <a:headEnd/>
            <a:tailEnd/>
          </a:ln>
        </p:spPr>
        <p:txBody>
          <a:bodyPr>
            <a:spAutoFit/>
          </a:bodyPr>
          <a:lstStyle/>
          <a:p>
            <a:pPr defTabSz="801688" fontAlgn="auto">
              <a:spcBef>
                <a:spcPct val="20000"/>
              </a:spcBef>
              <a:spcAft>
                <a:spcPts val="0"/>
              </a:spcAft>
              <a:defRPr/>
            </a:pPr>
            <a:r>
              <a:rPr lang="en-US" kern="0" noProof="1">
                <a:solidFill>
                  <a:srgbClr val="0000FF"/>
                </a:solidFill>
                <a:latin typeface="Calibri" pitchFamily="34" charset="0"/>
                <a:cs typeface="Arial" charset="0"/>
              </a:rPr>
              <a:t>Low Risk / Higher Profit</a:t>
            </a:r>
          </a:p>
        </p:txBody>
      </p:sp>
      <p:sp>
        <p:nvSpPr>
          <p:cNvPr id="85" name="Rectangle 2"/>
          <p:cNvSpPr txBox="1">
            <a:spLocks noChangeArrowheads="1"/>
          </p:cNvSpPr>
          <p:nvPr/>
        </p:nvSpPr>
        <p:spPr>
          <a:xfrm>
            <a:off x="5416375" y="1349010"/>
            <a:ext cx="3346625" cy="1182925"/>
          </a:xfrm>
          <a:prstGeom prst="rect">
            <a:avLst/>
          </a:prstGeom>
        </p:spPr>
        <p:txBody>
          <a:bodyPr>
            <a:normAutofit lnSpcReduction="10000"/>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r>
              <a:rPr lang="en-US" sz="1800" dirty="0" smtClean="0">
                <a:solidFill>
                  <a:schemeClr val="bg1"/>
                </a:solidFill>
                <a:effectLst/>
              </a:rPr>
              <a:t>ARS Risk Reduction Reviews Reduces Vehicle and Injury Accidents that in Turn Produce:</a:t>
            </a:r>
            <a:endParaRPr lang="en-US" sz="1800" dirty="0">
              <a:solidFill>
                <a:schemeClr val="bg1"/>
              </a:solidFill>
              <a:effectLst/>
            </a:endParaRPr>
          </a:p>
        </p:txBody>
      </p:sp>
    </p:spTree>
    <p:extLst>
      <p:ext uri="{BB962C8B-B14F-4D97-AF65-F5344CB8AC3E}">
        <p14:creationId xmlns:p14="http://schemas.microsoft.com/office/powerpoint/2010/main" val="2688395688"/>
      </p:ext>
    </p:extLst>
  </p:cSld>
  <p:clrMapOvr>
    <a:masterClrMapping/>
  </p:clrMapOvr>
  <p:transition spd="med" advTm="12000">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4"/>
          <p:cNvSpPr>
            <a:spLocks noGrp="1"/>
          </p:cNvSpPr>
          <p:nvPr>
            <p:ph type="ftr" sz="quarter" idx="11"/>
          </p:nvPr>
        </p:nvSpPr>
        <p:spPr bwMode="auto">
          <a:xfrm>
            <a:off x="0" y="6248400"/>
            <a:ext cx="9144000" cy="3238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smtClean="0">
                <a:solidFill>
                  <a:schemeClr val="accent5"/>
                </a:solidFill>
                <a:latin typeface="Gill Sans MT" panose="020B0502020104020203" pitchFamily="34" charset="0"/>
              </a:rPr>
              <a:t>Austian's Risk Services, Inc. • Oklahoma City, OK • 405.799.8611 • AustiansRisk.com • ARSRiskReductionReviews.com </a:t>
            </a:r>
            <a:endParaRPr lang="en-US" altLang="en-US" dirty="0" smtClean="0">
              <a:solidFill>
                <a:schemeClr val="tx2"/>
              </a:solidFill>
              <a:latin typeface="Gill Sans MT" panose="020B0502020104020203" pitchFamily="34" charset="0"/>
            </a:endParaRPr>
          </a:p>
        </p:txBody>
      </p:sp>
      <p:sp>
        <p:nvSpPr>
          <p:cNvPr id="9219" name="Slide Number Placeholder 5"/>
          <p:cNvSpPr>
            <a:spLocks noGrp="1"/>
          </p:cNvSpPr>
          <p:nvPr>
            <p:ph type="sldNum" sz="quarter" idx="12"/>
          </p:nvPr>
        </p:nvSpPr>
        <p:spPr bwMode="auto">
          <a:xfrm>
            <a:off x="8613775" y="6305550"/>
            <a:ext cx="4572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fld id="{4AE30FA8-EAA6-45B8-BE43-F868D3B21959}" type="slidenum">
              <a:rPr lang="en-US" altLang="en-US" smtClean="0">
                <a:solidFill>
                  <a:srgbClr val="93889F"/>
                </a:solidFill>
                <a:latin typeface="Gill Sans MT" panose="020B0502020104020203" pitchFamily="34" charset="0"/>
              </a:rPr>
              <a:t>8</a:t>
            </a:fld>
            <a:endParaRPr lang="en-US" altLang="en-US" dirty="0">
              <a:solidFill>
                <a:srgbClr val="93889F"/>
              </a:solidFill>
              <a:latin typeface="Gill Sans MT" panose="020B0502020104020203" pitchFamily="34" charset="0"/>
            </a:endParaRPr>
          </a:p>
        </p:txBody>
      </p:sp>
      <p:sp>
        <p:nvSpPr>
          <p:cNvPr id="9220" name="Rectangle 2"/>
          <p:cNvSpPr txBox="1">
            <a:spLocks/>
          </p:cNvSpPr>
          <p:nvPr/>
        </p:nvSpPr>
        <p:spPr bwMode="auto">
          <a:xfrm>
            <a:off x="3962400" y="2133600"/>
            <a:ext cx="83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3025"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ts val="3000"/>
              </a:lnSpc>
              <a:spcBef>
                <a:spcPts val="600"/>
              </a:spcBef>
              <a:buClr>
                <a:schemeClr val="accent1"/>
              </a:buClr>
              <a:buSzPct val="80000"/>
              <a:buFont typeface="Wingdings 2" panose="05020102010507070707" pitchFamily="18" charset="2"/>
              <a:buNone/>
            </a:pPr>
            <a:endParaRPr lang="en-US" altLang="en-US" sz="2400">
              <a:solidFill>
                <a:srgbClr val="3A383D"/>
              </a:solidFill>
              <a:latin typeface="Gill Sans MT" panose="020B0502020104020203" pitchFamily="34" charset="0"/>
            </a:endParaRPr>
          </a:p>
        </p:txBody>
      </p:sp>
      <p:sp>
        <p:nvSpPr>
          <p:cNvPr id="9222" name="Rectangle 12"/>
          <p:cNvSpPr>
            <a:spLocks noChangeArrowheads="1"/>
          </p:cNvSpPr>
          <p:nvPr/>
        </p:nvSpPr>
        <p:spPr bwMode="auto">
          <a:xfrm>
            <a:off x="2971800" y="2730646"/>
            <a:ext cx="54102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endParaRPr lang="en-US" altLang="en-US">
              <a:solidFill>
                <a:schemeClr val="tx2"/>
              </a:solidFill>
            </a:endParaRPr>
          </a:p>
        </p:txBody>
      </p:sp>
      <p:sp>
        <p:nvSpPr>
          <p:cNvPr id="8" name="Rectangle 2"/>
          <p:cNvSpPr txBox="1">
            <a:spLocks noChangeArrowheads="1"/>
          </p:cNvSpPr>
          <p:nvPr/>
        </p:nvSpPr>
        <p:spPr>
          <a:xfrm>
            <a:off x="457200" y="274638"/>
            <a:ext cx="8229600" cy="1143000"/>
          </a:xfrm>
          <a:prstGeom prst="rect">
            <a:avLst/>
          </a:prstGeom>
        </p:spPr>
        <p:txBody>
          <a:bodyPr>
            <a:normAutofit fontScale="97500"/>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endParaRPr lang="en-US" sz="4000" dirty="0">
              <a:effectLst>
                <a:outerShdw blurRad="38100" dist="38100" dir="2700000" algn="tl">
                  <a:srgbClr val="C0C0C0"/>
                </a:outerShdw>
              </a:effectLst>
            </a:endParaRPr>
          </a:p>
        </p:txBody>
      </p:sp>
      <p:pic>
        <p:nvPicPr>
          <p:cNvPr id="2" name="Picture 1">
            <a:hlinkClick r:id="rId3" tooltip="Click to Go to the Austian's Risk Services, Inc., Website"/>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0800" y="341695"/>
            <a:ext cx="4801525" cy="880279"/>
          </a:xfrm>
          <a:prstGeom prst="rect">
            <a:avLst/>
          </a:prstGeom>
        </p:spPr>
      </p:pic>
      <p:sp>
        <p:nvSpPr>
          <p:cNvPr id="15" name="Rectangle 2"/>
          <p:cNvSpPr txBox="1">
            <a:spLocks noChangeArrowheads="1"/>
          </p:cNvSpPr>
          <p:nvPr/>
        </p:nvSpPr>
        <p:spPr>
          <a:xfrm>
            <a:off x="609600" y="1864661"/>
            <a:ext cx="7086600" cy="478937"/>
          </a:xfrm>
          <a:prstGeom prst="rect">
            <a:avLst/>
          </a:prstGeom>
        </p:spPr>
        <p:txBody>
          <a:bodyPr>
            <a:no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r>
              <a:rPr lang="en-US" sz="2000" dirty="0" smtClean="0">
                <a:solidFill>
                  <a:schemeClr val="accent5"/>
                </a:solidFill>
                <a:effectLst>
                  <a:outerShdw blurRad="38100" dist="38100" dir="2700000" algn="tl">
                    <a:srgbClr val="C0C0C0"/>
                  </a:outerShdw>
                </a:effectLst>
              </a:rPr>
              <a:t>The Primary </a:t>
            </a:r>
            <a:r>
              <a:rPr lang="en-US" sz="2000" dirty="0">
                <a:solidFill>
                  <a:schemeClr val="accent5"/>
                </a:solidFill>
                <a:effectLst>
                  <a:outerShdw blurRad="38100" dist="38100" dir="2700000" algn="tl">
                    <a:srgbClr val="C0C0C0"/>
                  </a:outerShdw>
                </a:effectLst>
              </a:rPr>
              <a:t>G</a:t>
            </a:r>
            <a:r>
              <a:rPr lang="en-US" sz="2000" dirty="0" smtClean="0">
                <a:solidFill>
                  <a:schemeClr val="accent5"/>
                </a:solidFill>
                <a:effectLst>
                  <a:outerShdw blurRad="38100" dist="38100" dir="2700000" algn="tl">
                    <a:srgbClr val="C0C0C0"/>
                  </a:outerShdw>
                </a:effectLst>
              </a:rPr>
              <a:t>oal of ARS </a:t>
            </a:r>
            <a:r>
              <a:rPr lang="en-US" sz="2000" i="1" dirty="0" smtClean="0">
                <a:solidFill>
                  <a:schemeClr val="accent5"/>
                </a:solidFill>
                <a:effectLst>
                  <a:outerShdw blurRad="38100" dist="38100" dir="2700000" algn="tl">
                    <a:srgbClr val="C0C0C0"/>
                  </a:outerShdw>
                </a:effectLst>
              </a:rPr>
              <a:t>Risk Reduction Reviews™ </a:t>
            </a:r>
            <a:r>
              <a:rPr lang="en-US" sz="2000" dirty="0" smtClean="0">
                <a:solidFill>
                  <a:schemeClr val="accent5"/>
                </a:solidFill>
                <a:effectLst>
                  <a:outerShdw blurRad="38100" dist="38100" dir="2700000" algn="tl">
                    <a:srgbClr val="C0C0C0"/>
                  </a:outerShdw>
                </a:effectLst>
              </a:rPr>
              <a:t>is to:</a:t>
            </a:r>
            <a:endParaRPr lang="en-US" sz="2000" dirty="0">
              <a:solidFill>
                <a:schemeClr val="accent5"/>
              </a:solidFill>
              <a:effectLst>
                <a:outerShdw blurRad="38100" dist="38100" dir="2700000" algn="tl">
                  <a:srgbClr val="C0C0C0"/>
                </a:outerShdw>
              </a:effectLst>
            </a:endParaRPr>
          </a:p>
        </p:txBody>
      </p:sp>
      <p:sp>
        <p:nvSpPr>
          <p:cNvPr id="13" name="Rectangle 3"/>
          <p:cNvSpPr txBox="1">
            <a:spLocks noChangeArrowheads="1"/>
          </p:cNvSpPr>
          <p:nvPr/>
        </p:nvSpPr>
        <p:spPr>
          <a:xfrm>
            <a:off x="914400" y="2400300"/>
            <a:ext cx="7543800" cy="1938569"/>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a:solidFill>
                <a:schemeClr val="accent5"/>
              </a:solidFill>
              <a:effectLst>
                <a:outerShdw blurRad="38100" dist="38100" dir="2700000" algn="tl">
                  <a:srgbClr val="C0C0C0"/>
                </a:outerShdw>
              </a:effectLst>
              <a:latin typeface="+mj-lt"/>
              <a:ea typeface="+mj-ea"/>
              <a:cs typeface="+mj-cs"/>
            </a:endParaRPr>
          </a:p>
        </p:txBody>
      </p:sp>
      <p:sp>
        <p:nvSpPr>
          <p:cNvPr id="11" name="Rectangle 3"/>
          <p:cNvSpPr txBox="1">
            <a:spLocks noChangeArrowheads="1"/>
          </p:cNvSpPr>
          <p:nvPr/>
        </p:nvSpPr>
        <p:spPr>
          <a:xfrm>
            <a:off x="1143000" y="2357262"/>
            <a:ext cx="6781800" cy="2698551"/>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a:solidFill>
                <a:schemeClr val="accent5"/>
              </a:solidFill>
              <a:effectLst>
                <a:outerShdw blurRad="38100" dist="38100" dir="2700000" algn="tl">
                  <a:srgbClr val="C0C0C0"/>
                </a:outerShdw>
              </a:effectLst>
              <a:latin typeface="+mj-lt"/>
              <a:ea typeface="+mj-ea"/>
              <a:cs typeface="+mj-cs"/>
            </a:endParaRPr>
          </a:p>
        </p:txBody>
      </p:sp>
      <p:sp>
        <p:nvSpPr>
          <p:cNvPr id="12" name="Rectangle 3"/>
          <p:cNvSpPr txBox="1">
            <a:spLocks noChangeArrowheads="1"/>
          </p:cNvSpPr>
          <p:nvPr/>
        </p:nvSpPr>
        <p:spPr>
          <a:xfrm>
            <a:off x="531812" y="2400300"/>
            <a:ext cx="8156575" cy="3652436"/>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r>
              <a:rPr lang="en-US" sz="2000" b="1" dirty="0">
                <a:solidFill>
                  <a:schemeClr val="accent5"/>
                </a:solidFill>
                <a:effectLst>
                  <a:outerShdw blurRad="38100" dist="38100" dir="2700000" algn="tl">
                    <a:srgbClr val="C0C0C0"/>
                  </a:outerShdw>
                </a:effectLst>
              </a:rPr>
              <a:t>Identify the Problems Producing Loss or Exposure to Regulatory Issues and Suggest the Most Effective </a:t>
            </a:r>
            <a:r>
              <a:rPr lang="en-US" sz="2000" b="1" dirty="0" smtClean="0">
                <a:solidFill>
                  <a:schemeClr val="accent5"/>
                </a:solidFill>
                <a:effectLst>
                  <a:outerShdw blurRad="38100" dist="38100" dir="2700000" algn="tl">
                    <a:srgbClr val="C0C0C0"/>
                  </a:outerShdw>
                </a:effectLst>
              </a:rPr>
              <a:t>Remedy</a:t>
            </a:r>
            <a:endParaRPr 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r>
              <a:rPr lang="en-US" sz="2000" b="1" dirty="0" smtClean="0">
                <a:solidFill>
                  <a:schemeClr val="accent5"/>
                </a:solidFill>
                <a:effectLst>
                  <a:outerShdw blurRad="38100" dist="38100" dir="2700000" algn="tl">
                    <a:srgbClr val="C0C0C0"/>
                  </a:outerShdw>
                </a:effectLst>
                <a:latin typeface="+mj-lt"/>
                <a:ea typeface="+mj-ea"/>
                <a:cs typeface="+mj-cs"/>
              </a:rPr>
              <a:t>Train </a:t>
            </a:r>
            <a:r>
              <a:rPr lang="en-US" sz="2000" b="1" dirty="0">
                <a:solidFill>
                  <a:schemeClr val="accent5"/>
                </a:solidFill>
                <a:effectLst>
                  <a:outerShdw blurRad="38100" dist="38100" dir="2700000" algn="tl">
                    <a:srgbClr val="C0C0C0"/>
                  </a:outerShdw>
                </a:effectLst>
                <a:latin typeface="+mj-lt"/>
                <a:ea typeface="+mj-ea"/>
                <a:cs typeface="+mj-cs"/>
              </a:rPr>
              <a:t>L</a:t>
            </a:r>
            <a:r>
              <a:rPr lang="en-US" sz="2000" b="1" dirty="0" smtClean="0">
                <a:solidFill>
                  <a:schemeClr val="accent5"/>
                </a:solidFill>
                <a:effectLst>
                  <a:outerShdw blurRad="38100" dist="38100" dir="2700000" algn="tl">
                    <a:srgbClr val="C0C0C0"/>
                  </a:outerShdw>
                </a:effectLst>
                <a:latin typeface="+mj-lt"/>
                <a:ea typeface="+mj-ea"/>
                <a:cs typeface="+mj-cs"/>
              </a:rPr>
              <a:t>ocation </a:t>
            </a:r>
            <a:r>
              <a:rPr lang="en-US" sz="2000" b="1" dirty="0">
                <a:solidFill>
                  <a:schemeClr val="accent5"/>
                </a:solidFill>
                <a:effectLst>
                  <a:outerShdw blurRad="38100" dist="38100" dir="2700000" algn="tl">
                    <a:srgbClr val="C0C0C0"/>
                  </a:outerShdw>
                </a:effectLst>
                <a:latin typeface="+mj-lt"/>
                <a:ea typeface="+mj-ea"/>
                <a:cs typeface="+mj-cs"/>
              </a:rPr>
              <a:t>M</a:t>
            </a:r>
            <a:r>
              <a:rPr lang="en-US" sz="2000" b="1" dirty="0" smtClean="0">
                <a:solidFill>
                  <a:schemeClr val="accent5"/>
                </a:solidFill>
                <a:effectLst>
                  <a:outerShdw blurRad="38100" dist="38100" dir="2700000" algn="tl">
                    <a:srgbClr val="C0C0C0"/>
                  </a:outerShdw>
                </a:effectLst>
                <a:latin typeface="+mj-lt"/>
                <a:ea typeface="+mj-ea"/>
                <a:cs typeface="+mj-cs"/>
              </a:rPr>
              <a:t>anagement </a:t>
            </a:r>
            <a:r>
              <a:rPr lang="en-US" sz="2000" b="1" dirty="0">
                <a:solidFill>
                  <a:schemeClr val="accent5"/>
                </a:solidFill>
                <a:effectLst>
                  <a:outerShdw blurRad="38100" dist="38100" dir="2700000" algn="tl">
                    <a:srgbClr val="C0C0C0"/>
                  </a:outerShdw>
                </a:effectLst>
                <a:latin typeface="+mj-lt"/>
                <a:ea typeface="+mj-ea"/>
                <a:cs typeface="+mj-cs"/>
              </a:rPr>
              <a:t>H</a:t>
            </a:r>
            <a:r>
              <a:rPr lang="en-US" sz="2000" b="1" dirty="0" smtClean="0">
                <a:solidFill>
                  <a:schemeClr val="accent5"/>
                </a:solidFill>
                <a:effectLst>
                  <a:outerShdw blurRad="38100" dist="38100" dir="2700000" algn="tl">
                    <a:srgbClr val="C0C0C0"/>
                  </a:outerShdw>
                </a:effectLst>
                <a:latin typeface="+mj-lt"/>
                <a:ea typeface="+mj-ea"/>
                <a:cs typeface="+mj-cs"/>
              </a:rPr>
              <a:t>ow </a:t>
            </a:r>
            <a:r>
              <a:rPr lang="en-US" sz="2000" b="1" dirty="0">
                <a:solidFill>
                  <a:schemeClr val="accent5"/>
                </a:solidFill>
                <a:effectLst>
                  <a:outerShdw blurRad="38100" dist="38100" dir="2700000" algn="tl">
                    <a:srgbClr val="C0C0C0"/>
                  </a:outerShdw>
                </a:effectLst>
                <a:latin typeface="+mj-lt"/>
                <a:ea typeface="+mj-ea"/>
                <a:cs typeface="+mj-cs"/>
              </a:rPr>
              <a:t>to </a:t>
            </a:r>
            <a:r>
              <a:rPr lang="en-US" sz="2000" b="1" dirty="0" smtClean="0">
                <a:solidFill>
                  <a:schemeClr val="accent5"/>
                </a:solidFill>
                <a:effectLst>
                  <a:outerShdw blurRad="38100" dist="38100" dir="2700000" algn="tl">
                    <a:srgbClr val="C0C0C0"/>
                  </a:outerShdw>
                </a:effectLst>
                <a:latin typeface="+mj-lt"/>
                <a:ea typeface="+mj-ea"/>
                <a:cs typeface="+mj-cs"/>
              </a:rPr>
              <a:t>Reduce </a:t>
            </a:r>
            <a:r>
              <a:rPr lang="en-US" sz="2000" b="1" dirty="0">
                <a:solidFill>
                  <a:schemeClr val="accent5"/>
                </a:solidFill>
                <a:effectLst>
                  <a:outerShdw blurRad="38100" dist="38100" dir="2700000" algn="tl">
                    <a:srgbClr val="C0C0C0"/>
                  </a:outerShdw>
                </a:effectLst>
                <a:latin typeface="+mj-lt"/>
                <a:ea typeface="+mj-ea"/>
                <a:cs typeface="+mj-cs"/>
              </a:rPr>
              <a:t>and </a:t>
            </a:r>
            <a:r>
              <a:rPr lang="en-US" sz="2000" b="1" dirty="0" smtClean="0">
                <a:solidFill>
                  <a:schemeClr val="accent5"/>
                </a:solidFill>
                <a:effectLst>
                  <a:outerShdw blurRad="38100" dist="38100" dir="2700000" algn="tl">
                    <a:srgbClr val="C0C0C0"/>
                  </a:outerShdw>
                </a:effectLst>
                <a:latin typeface="+mj-lt"/>
                <a:ea typeface="+mj-ea"/>
                <a:cs typeface="+mj-cs"/>
              </a:rPr>
              <a:t>Eliminate </a:t>
            </a:r>
            <a:r>
              <a:rPr lang="en-US" sz="2000" b="1" dirty="0">
                <a:solidFill>
                  <a:schemeClr val="accent5"/>
                </a:solidFill>
                <a:effectLst>
                  <a:outerShdw blurRad="38100" dist="38100" dir="2700000" algn="tl">
                    <a:srgbClr val="C0C0C0"/>
                  </a:outerShdw>
                </a:effectLst>
                <a:latin typeface="+mj-lt"/>
                <a:ea typeface="+mj-ea"/>
                <a:cs typeface="+mj-cs"/>
              </a:rPr>
              <a:t>as </a:t>
            </a:r>
            <a:r>
              <a:rPr lang="en-US" sz="2000" b="1" dirty="0" smtClean="0">
                <a:solidFill>
                  <a:schemeClr val="accent5"/>
                </a:solidFill>
                <a:effectLst>
                  <a:outerShdw blurRad="38100" dist="38100" dir="2700000" algn="tl">
                    <a:srgbClr val="C0C0C0"/>
                  </a:outerShdw>
                </a:effectLst>
                <a:latin typeface="+mj-lt"/>
                <a:ea typeface="+mj-ea"/>
                <a:cs typeface="+mj-cs"/>
              </a:rPr>
              <a:t>Much </a:t>
            </a:r>
            <a:r>
              <a:rPr lang="en-US" sz="2000" b="1" dirty="0">
                <a:solidFill>
                  <a:schemeClr val="accent5"/>
                </a:solidFill>
                <a:effectLst>
                  <a:outerShdw blurRad="38100" dist="38100" dir="2700000" algn="tl">
                    <a:srgbClr val="C0C0C0"/>
                  </a:outerShdw>
                </a:effectLst>
                <a:latin typeface="+mj-lt"/>
                <a:ea typeface="+mj-ea"/>
                <a:cs typeface="+mj-cs"/>
              </a:rPr>
              <a:t>R</a:t>
            </a:r>
            <a:r>
              <a:rPr lang="en-US" sz="2000" b="1" dirty="0" smtClean="0">
                <a:solidFill>
                  <a:schemeClr val="accent5"/>
                </a:solidFill>
                <a:effectLst>
                  <a:outerShdw blurRad="38100" dist="38100" dir="2700000" algn="tl">
                    <a:srgbClr val="C0C0C0"/>
                  </a:outerShdw>
                </a:effectLst>
                <a:latin typeface="+mj-lt"/>
                <a:ea typeface="+mj-ea"/>
                <a:cs typeface="+mj-cs"/>
              </a:rPr>
              <a:t>isk </a:t>
            </a:r>
            <a:r>
              <a:rPr lang="en-US" sz="2000" b="1" dirty="0">
                <a:solidFill>
                  <a:schemeClr val="accent5"/>
                </a:solidFill>
                <a:effectLst>
                  <a:outerShdw blurRad="38100" dist="38100" dir="2700000" algn="tl">
                    <a:srgbClr val="C0C0C0"/>
                  </a:outerShdw>
                </a:effectLst>
                <a:latin typeface="+mj-lt"/>
                <a:ea typeface="+mj-ea"/>
                <a:cs typeface="+mj-cs"/>
              </a:rPr>
              <a:t>to an </a:t>
            </a:r>
            <a:r>
              <a:rPr lang="en-US" sz="2000" b="1" dirty="0" smtClean="0">
                <a:solidFill>
                  <a:schemeClr val="accent5"/>
                </a:solidFill>
                <a:effectLst>
                  <a:outerShdw blurRad="38100" dist="38100" dir="2700000" algn="tl">
                    <a:srgbClr val="C0C0C0"/>
                  </a:outerShdw>
                </a:effectLst>
                <a:latin typeface="+mj-lt"/>
                <a:ea typeface="+mj-ea"/>
                <a:cs typeface="+mj-cs"/>
              </a:rPr>
              <a:t>Operation </a:t>
            </a:r>
            <a:r>
              <a:rPr lang="en-US" sz="2000" b="1" dirty="0">
                <a:solidFill>
                  <a:schemeClr val="accent5"/>
                </a:solidFill>
                <a:effectLst>
                  <a:outerShdw blurRad="38100" dist="38100" dir="2700000" algn="tl">
                    <a:srgbClr val="C0C0C0"/>
                  </a:outerShdw>
                </a:effectLst>
                <a:latin typeface="+mj-lt"/>
                <a:ea typeface="+mj-ea"/>
                <a:cs typeface="+mj-cs"/>
              </a:rPr>
              <a:t>as </a:t>
            </a:r>
            <a:r>
              <a:rPr lang="en-US" sz="2000" b="1" dirty="0" smtClean="0">
                <a:solidFill>
                  <a:schemeClr val="accent5"/>
                </a:solidFill>
                <a:effectLst>
                  <a:outerShdw blurRad="38100" dist="38100" dir="2700000" algn="tl">
                    <a:srgbClr val="C0C0C0"/>
                  </a:outerShdw>
                </a:effectLst>
                <a:latin typeface="+mj-lt"/>
                <a:ea typeface="+mj-ea"/>
                <a:cs typeface="+mj-cs"/>
              </a:rPr>
              <a:t>Possible</a:t>
            </a:r>
            <a:endParaRPr lang="en-US" sz="2000" b="1" dirty="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r>
              <a:rPr lang="en-US" sz="2000" b="1" dirty="0">
                <a:solidFill>
                  <a:schemeClr val="accent5"/>
                </a:solidFill>
                <a:effectLst>
                  <a:outerShdw blurRad="38100" dist="38100" dir="2700000" algn="tl">
                    <a:srgbClr val="C0C0C0"/>
                  </a:outerShdw>
                </a:effectLst>
                <a:latin typeface="+mj-lt"/>
                <a:ea typeface="+mj-ea"/>
                <a:cs typeface="+mj-cs"/>
              </a:rPr>
              <a:t>Evaluate their </a:t>
            </a:r>
            <a:r>
              <a:rPr lang="en-US" sz="2000" b="1" dirty="0" smtClean="0">
                <a:solidFill>
                  <a:schemeClr val="accent5"/>
                </a:solidFill>
                <a:effectLst>
                  <a:outerShdw blurRad="38100" dist="38100" dir="2700000" algn="tl">
                    <a:srgbClr val="C0C0C0"/>
                  </a:outerShdw>
                </a:effectLst>
                <a:latin typeface="+mj-lt"/>
                <a:ea typeface="+mj-ea"/>
                <a:cs typeface="+mj-cs"/>
              </a:rPr>
              <a:t>Safety Performance</a:t>
            </a:r>
            <a:endParaRPr lang="en-US" sz="2000" b="1" dirty="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r>
              <a:rPr lang="en-US" sz="2000" b="1" dirty="0">
                <a:solidFill>
                  <a:schemeClr val="accent5"/>
                </a:solidFill>
                <a:effectLst>
                  <a:outerShdw blurRad="38100" dist="38100" dir="2700000" algn="tl">
                    <a:srgbClr val="C0C0C0"/>
                  </a:outerShdw>
                </a:effectLst>
                <a:latin typeface="+mj-lt"/>
                <a:ea typeface="+mj-ea"/>
                <a:cs typeface="+mj-cs"/>
              </a:rPr>
              <a:t>Provide them </a:t>
            </a:r>
            <a:r>
              <a:rPr lang="en-US" sz="2000" b="1" dirty="0" smtClean="0">
                <a:solidFill>
                  <a:schemeClr val="accent5"/>
                </a:solidFill>
                <a:effectLst>
                  <a:outerShdw blurRad="38100" dist="38100" dir="2700000" algn="tl">
                    <a:srgbClr val="C0C0C0"/>
                  </a:outerShdw>
                </a:effectLst>
                <a:latin typeface="+mj-lt"/>
                <a:ea typeface="+mj-ea"/>
                <a:cs typeface="+mj-cs"/>
              </a:rPr>
              <a:t>With Clear </a:t>
            </a:r>
            <a:r>
              <a:rPr lang="en-US" sz="2000" b="1" dirty="0">
                <a:solidFill>
                  <a:schemeClr val="accent5"/>
                </a:solidFill>
                <a:effectLst>
                  <a:outerShdw blurRad="38100" dist="38100" dir="2700000" algn="tl">
                    <a:srgbClr val="C0C0C0"/>
                  </a:outerShdw>
                </a:effectLst>
                <a:latin typeface="+mj-lt"/>
                <a:ea typeface="+mj-ea"/>
                <a:cs typeface="+mj-cs"/>
              </a:rPr>
              <a:t>D</a:t>
            </a:r>
            <a:r>
              <a:rPr lang="en-US" sz="2000" b="1" dirty="0" smtClean="0">
                <a:solidFill>
                  <a:schemeClr val="accent5"/>
                </a:solidFill>
                <a:effectLst>
                  <a:outerShdw blurRad="38100" dist="38100" dir="2700000" algn="tl">
                    <a:srgbClr val="C0C0C0"/>
                  </a:outerShdw>
                </a:effectLst>
                <a:latin typeface="+mj-lt"/>
                <a:ea typeface="+mj-ea"/>
                <a:cs typeface="+mj-cs"/>
              </a:rPr>
              <a:t>irection </a:t>
            </a:r>
            <a:r>
              <a:rPr lang="en-US" sz="2000" b="1" dirty="0">
                <a:solidFill>
                  <a:schemeClr val="accent5"/>
                </a:solidFill>
                <a:effectLst>
                  <a:outerShdw blurRad="38100" dist="38100" dir="2700000" algn="tl">
                    <a:srgbClr val="C0C0C0"/>
                  </a:outerShdw>
                </a:effectLst>
                <a:latin typeface="+mj-lt"/>
                <a:ea typeface="+mj-ea"/>
                <a:cs typeface="+mj-cs"/>
              </a:rPr>
              <a:t>on </a:t>
            </a:r>
            <a:r>
              <a:rPr lang="en-US" sz="2000" b="1" dirty="0" smtClean="0">
                <a:solidFill>
                  <a:schemeClr val="accent5"/>
                </a:solidFill>
                <a:effectLst>
                  <a:outerShdw blurRad="38100" dist="38100" dir="2700000" algn="tl">
                    <a:srgbClr val="C0C0C0"/>
                  </a:outerShdw>
                </a:effectLst>
                <a:latin typeface="+mj-lt"/>
                <a:ea typeface="+mj-ea"/>
                <a:cs typeface="+mj-cs"/>
              </a:rPr>
              <a:t>How </a:t>
            </a:r>
            <a:r>
              <a:rPr lang="en-US" sz="2000" b="1" dirty="0">
                <a:solidFill>
                  <a:schemeClr val="accent5"/>
                </a:solidFill>
                <a:effectLst>
                  <a:outerShdw blurRad="38100" dist="38100" dir="2700000" algn="tl">
                    <a:srgbClr val="C0C0C0"/>
                  </a:outerShdw>
                </a:effectLst>
                <a:latin typeface="+mj-lt"/>
                <a:ea typeface="+mj-ea"/>
                <a:cs typeface="+mj-cs"/>
              </a:rPr>
              <a:t>to </a:t>
            </a:r>
            <a:r>
              <a:rPr lang="en-US" sz="2000" b="1" dirty="0" smtClean="0">
                <a:solidFill>
                  <a:schemeClr val="accent5"/>
                </a:solidFill>
                <a:effectLst>
                  <a:outerShdw blurRad="38100" dist="38100" dir="2700000" algn="tl">
                    <a:srgbClr val="C0C0C0"/>
                  </a:outerShdw>
                </a:effectLst>
                <a:latin typeface="+mj-lt"/>
                <a:ea typeface="+mj-ea"/>
                <a:cs typeface="+mj-cs"/>
              </a:rPr>
              <a:t>Keep Improving</a:t>
            </a:r>
          </a:p>
          <a:p>
            <a:pPr eaLnBrk="1" hangingPunct="1">
              <a:lnSpc>
                <a:spcPct val="90000"/>
              </a:lnSpc>
            </a:pPr>
            <a:endParaRPr lang="en-US" sz="2000" b="1" dirty="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r>
              <a:rPr lang="en-US" sz="2000" b="1" dirty="0" smtClean="0">
                <a:solidFill>
                  <a:schemeClr val="accent5"/>
                </a:solidFill>
                <a:effectLst>
                  <a:outerShdw blurRad="38100" dist="38100" dir="2700000" algn="tl">
                    <a:srgbClr val="C0C0C0"/>
                  </a:outerShdw>
                </a:effectLst>
                <a:latin typeface="+mj-lt"/>
                <a:ea typeface="+mj-ea"/>
                <a:cs typeface="+mj-cs"/>
              </a:rPr>
              <a:t>Results In</a:t>
            </a:r>
          </a:p>
          <a:p>
            <a:pPr eaLnBrk="1" hangingPunct="1">
              <a:lnSpc>
                <a:spcPct val="90000"/>
              </a:lnSpc>
            </a:pPr>
            <a:endParaRPr lang="en-US" sz="2000" b="1" dirty="0" smtClean="0">
              <a:solidFill>
                <a:schemeClr val="accent5"/>
              </a:solidFill>
              <a:effectLst>
                <a:outerShdw blurRad="38100" dist="38100" dir="2700000" algn="tl">
                  <a:srgbClr val="C0C0C0"/>
                </a:outerShdw>
              </a:effectLst>
              <a:latin typeface="+mj-lt"/>
              <a:ea typeface="+mj-ea"/>
              <a:cs typeface="+mj-cs"/>
            </a:endParaRPr>
          </a:p>
          <a:p>
            <a:pPr lvl="1" eaLnBrk="1" hangingPunct="1">
              <a:lnSpc>
                <a:spcPct val="90000"/>
              </a:lnSpc>
            </a:pPr>
            <a:r>
              <a:rPr lang="en-US" sz="1600" b="1" dirty="0" smtClean="0">
                <a:solidFill>
                  <a:srgbClr val="FF0000"/>
                </a:solidFill>
                <a:effectLst>
                  <a:outerShdw blurRad="38100" dist="38100" dir="2700000" algn="tl">
                    <a:srgbClr val="C0C0C0"/>
                  </a:outerShdw>
                </a:effectLst>
                <a:latin typeface="+mj-lt"/>
                <a:ea typeface="+mj-ea"/>
                <a:cs typeface="+mj-cs"/>
              </a:rPr>
              <a:t>Reduction of Accidents</a:t>
            </a:r>
          </a:p>
          <a:p>
            <a:pPr lvl="1" eaLnBrk="1" hangingPunct="1">
              <a:lnSpc>
                <a:spcPct val="90000"/>
              </a:lnSpc>
            </a:pPr>
            <a:r>
              <a:rPr lang="en-US" sz="1600" b="1" dirty="0" smtClean="0">
                <a:solidFill>
                  <a:srgbClr val="FF0000"/>
                </a:solidFill>
                <a:effectLst>
                  <a:outerShdw blurRad="38100" dist="38100" dir="2700000" algn="tl">
                    <a:srgbClr val="C0C0C0"/>
                  </a:outerShdw>
                </a:effectLst>
                <a:latin typeface="+mj-lt"/>
                <a:ea typeface="+mj-ea"/>
                <a:cs typeface="+mj-cs"/>
              </a:rPr>
              <a:t>Reduction of Negligent Risk Factors</a:t>
            </a:r>
          </a:p>
          <a:p>
            <a:pPr lvl="1" eaLnBrk="1" hangingPunct="1">
              <a:lnSpc>
                <a:spcPct val="90000"/>
              </a:lnSpc>
            </a:pPr>
            <a:r>
              <a:rPr lang="en-US" sz="1600" b="1" dirty="0" smtClean="0">
                <a:solidFill>
                  <a:srgbClr val="FF0000"/>
                </a:solidFill>
                <a:effectLst>
                  <a:outerShdw blurRad="38100" dist="38100" dir="2700000" algn="tl">
                    <a:srgbClr val="C0C0C0"/>
                  </a:outerShdw>
                </a:effectLst>
                <a:latin typeface="+mj-lt"/>
                <a:ea typeface="+mj-ea"/>
                <a:cs typeface="+mj-cs"/>
              </a:rPr>
              <a:t>Reduction of Regulatory Violations</a:t>
            </a:r>
          </a:p>
          <a:p>
            <a:pPr marL="109537" indent="0" eaLnBrk="1" hangingPunct="1">
              <a:lnSpc>
                <a:spcPct val="90000"/>
              </a:lnSpc>
              <a:buNone/>
            </a:pPr>
            <a:endParaRPr lang="en-US" altLang="en-US" sz="2000" b="1" dirty="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a:solidFill>
                <a:schemeClr val="accent5"/>
              </a:solidFill>
              <a:effectLst>
                <a:outerShdw blurRad="38100" dist="38100" dir="2700000" algn="tl">
                  <a:srgbClr val="C0C0C0"/>
                </a:outerShdw>
              </a:effectLst>
              <a:latin typeface="+mj-lt"/>
              <a:ea typeface="+mj-ea"/>
              <a:cs typeface="+mj-cs"/>
            </a:endParaRPr>
          </a:p>
        </p:txBody>
      </p:sp>
      <p:sp>
        <p:nvSpPr>
          <p:cNvPr id="16" name="Rectangle 2"/>
          <p:cNvSpPr txBox="1">
            <a:spLocks noChangeArrowheads="1"/>
          </p:cNvSpPr>
          <p:nvPr/>
        </p:nvSpPr>
        <p:spPr>
          <a:xfrm>
            <a:off x="3428999" y="1338894"/>
            <a:ext cx="2362200" cy="623918"/>
          </a:xfrm>
          <a:prstGeom prst="rect">
            <a:avLst/>
          </a:prstGeom>
        </p:spPr>
        <p:txBody>
          <a:bodyPr>
            <a:no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r>
              <a:rPr lang="en-US" sz="2700" dirty="0" smtClean="0">
                <a:solidFill>
                  <a:srgbClr val="002060"/>
                </a:solidFill>
                <a:effectLst>
                  <a:outerShdw blurRad="38100" dist="38100" dir="2700000" algn="tl">
                    <a:srgbClr val="C0C0C0"/>
                  </a:outerShdw>
                </a:effectLst>
              </a:rPr>
              <a:t>Primary Goal</a:t>
            </a:r>
            <a:endParaRPr lang="en-US" sz="2700" dirty="0">
              <a:solidFill>
                <a:srgbClr val="002060"/>
              </a:solidFill>
              <a:effectLst>
                <a:outerShdw blurRad="38100" dist="38100" dir="2700000" algn="tl">
                  <a:srgbClr val="C0C0C0"/>
                </a:outerShdw>
              </a:effectLst>
            </a:endParaRPr>
          </a:p>
        </p:txBody>
      </p:sp>
    </p:spTree>
    <p:extLst>
      <p:ext uri="{BB962C8B-B14F-4D97-AF65-F5344CB8AC3E}">
        <p14:creationId xmlns:p14="http://schemas.microsoft.com/office/powerpoint/2010/main" val="4219230246"/>
      </p:ext>
    </p:extLst>
  </p:cSld>
  <p:clrMapOvr>
    <a:masterClrMapping/>
  </p:clrMapOvr>
  <p:transition spd="med" advTm="12000">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4"/>
          <p:cNvSpPr>
            <a:spLocks noGrp="1"/>
          </p:cNvSpPr>
          <p:nvPr>
            <p:ph type="ftr" sz="quarter" idx="11"/>
          </p:nvPr>
        </p:nvSpPr>
        <p:spPr bwMode="auto">
          <a:xfrm>
            <a:off x="0" y="6248400"/>
            <a:ext cx="9144000" cy="3238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smtClean="0">
                <a:solidFill>
                  <a:schemeClr val="accent5"/>
                </a:solidFill>
                <a:latin typeface="Gill Sans MT" panose="020B0502020104020203" pitchFamily="34" charset="0"/>
              </a:rPr>
              <a:t>Austian's Risk Services, Inc. • Oklahoma City, OK • 405.799.8611 • AustiansRisk.com • ARSRiskReductionReviews.com </a:t>
            </a:r>
            <a:endParaRPr lang="en-US" altLang="en-US" dirty="0" smtClean="0">
              <a:solidFill>
                <a:schemeClr val="tx2"/>
              </a:solidFill>
              <a:latin typeface="Gill Sans MT" panose="020B0502020104020203" pitchFamily="34" charset="0"/>
            </a:endParaRPr>
          </a:p>
        </p:txBody>
      </p:sp>
      <p:sp>
        <p:nvSpPr>
          <p:cNvPr id="9219" name="Slide Number Placeholder 5"/>
          <p:cNvSpPr>
            <a:spLocks noGrp="1"/>
          </p:cNvSpPr>
          <p:nvPr>
            <p:ph type="sldNum" sz="quarter" idx="12"/>
          </p:nvPr>
        </p:nvSpPr>
        <p:spPr bwMode="auto">
          <a:xfrm>
            <a:off x="8613775" y="6305550"/>
            <a:ext cx="4572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dirty="0" smtClean="0">
                <a:solidFill>
                  <a:srgbClr val="93889F"/>
                </a:solidFill>
                <a:latin typeface="Gill Sans MT" panose="020B0502020104020203" pitchFamily="34" charset="0"/>
              </a:rPr>
              <a:t>9</a:t>
            </a:r>
            <a:endParaRPr lang="en-US" altLang="en-US" dirty="0">
              <a:solidFill>
                <a:srgbClr val="93889F"/>
              </a:solidFill>
              <a:latin typeface="Gill Sans MT" panose="020B0502020104020203" pitchFamily="34" charset="0"/>
            </a:endParaRPr>
          </a:p>
        </p:txBody>
      </p:sp>
      <p:sp>
        <p:nvSpPr>
          <p:cNvPr id="9220" name="Rectangle 2"/>
          <p:cNvSpPr txBox="1">
            <a:spLocks/>
          </p:cNvSpPr>
          <p:nvPr/>
        </p:nvSpPr>
        <p:spPr bwMode="auto">
          <a:xfrm>
            <a:off x="3962400" y="2133600"/>
            <a:ext cx="83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3025"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ts val="3000"/>
              </a:lnSpc>
              <a:spcBef>
                <a:spcPts val="600"/>
              </a:spcBef>
              <a:buClr>
                <a:schemeClr val="accent1"/>
              </a:buClr>
              <a:buSzPct val="80000"/>
              <a:buFont typeface="Wingdings 2" panose="05020102010507070707" pitchFamily="18" charset="2"/>
              <a:buNone/>
            </a:pPr>
            <a:endParaRPr lang="en-US" altLang="en-US" sz="2400">
              <a:solidFill>
                <a:srgbClr val="3A383D"/>
              </a:solidFill>
              <a:latin typeface="Gill Sans MT" panose="020B0502020104020203" pitchFamily="34" charset="0"/>
            </a:endParaRPr>
          </a:p>
        </p:txBody>
      </p:sp>
      <p:sp>
        <p:nvSpPr>
          <p:cNvPr id="9222" name="Rectangle 12"/>
          <p:cNvSpPr>
            <a:spLocks noChangeArrowheads="1"/>
          </p:cNvSpPr>
          <p:nvPr/>
        </p:nvSpPr>
        <p:spPr bwMode="auto">
          <a:xfrm>
            <a:off x="2971800" y="2730646"/>
            <a:ext cx="54102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endParaRPr lang="en-US" altLang="en-US">
              <a:solidFill>
                <a:schemeClr val="tx2"/>
              </a:solidFill>
            </a:endParaRPr>
          </a:p>
        </p:txBody>
      </p:sp>
      <p:sp>
        <p:nvSpPr>
          <p:cNvPr id="8" name="Rectangle 2"/>
          <p:cNvSpPr txBox="1">
            <a:spLocks noChangeArrowheads="1"/>
          </p:cNvSpPr>
          <p:nvPr/>
        </p:nvSpPr>
        <p:spPr>
          <a:xfrm>
            <a:off x="457200" y="274638"/>
            <a:ext cx="8229600" cy="1143000"/>
          </a:xfrm>
          <a:prstGeom prst="rect">
            <a:avLst/>
          </a:prstGeom>
        </p:spPr>
        <p:txBody>
          <a:bodyPr>
            <a:normAutofit fontScale="97500"/>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endParaRPr lang="en-US" sz="4000" dirty="0">
              <a:effectLst>
                <a:outerShdw blurRad="38100" dist="38100" dir="2700000" algn="tl">
                  <a:srgbClr val="C0C0C0"/>
                </a:outerShdw>
              </a:effectLst>
            </a:endParaRPr>
          </a:p>
        </p:txBody>
      </p:sp>
      <p:pic>
        <p:nvPicPr>
          <p:cNvPr id="2" name="Picture 1">
            <a:hlinkClick r:id="rId3" tooltip="Click to Go to the Austian's Risk Services, Inc., Website"/>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0800" y="341695"/>
            <a:ext cx="4801525" cy="880279"/>
          </a:xfrm>
          <a:prstGeom prst="rect">
            <a:avLst/>
          </a:prstGeom>
        </p:spPr>
      </p:pic>
      <p:sp>
        <p:nvSpPr>
          <p:cNvPr id="15" name="Rectangle 2"/>
          <p:cNvSpPr txBox="1">
            <a:spLocks noChangeArrowheads="1"/>
          </p:cNvSpPr>
          <p:nvPr/>
        </p:nvSpPr>
        <p:spPr>
          <a:xfrm>
            <a:off x="1018953" y="2140765"/>
            <a:ext cx="7315200" cy="478937"/>
          </a:xfrm>
          <a:prstGeom prst="rect">
            <a:avLst/>
          </a:prstGeom>
        </p:spPr>
        <p:txBody>
          <a:bodyPr>
            <a:no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r>
              <a:rPr lang="en-US" sz="2000" dirty="0" smtClean="0">
                <a:solidFill>
                  <a:schemeClr val="accent5"/>
                </a:solidFill>
                <a:effectLst>
                  <a:outerShdw blurRad="38100" dist="38100" dir="2700000" algn="tl">
                    <a:srgbClr val="C0C0C0"/>
                  </a:outerShdw>
                </a:effectLst>
              </a:rPr>
              <a:t>ARS </a:t>
            </a:r>
            <a:r>
              <a:rPr lang="en-US" sz="2000" i="1" dirty="0" smtClean="0">
                <a:solidFill>
                  <a:schemeClr val="accent5"/>
                </a:solidFill>
                <a:effectLst>
                  <a:outerShdw blurRad="38100" dist="38100" dir="2700000" algn="tl">
                    <a:srgbClr val="C0C0C0"/>
                  </a:outerShdw>
                </a:effectLst>
              </a:rPr>
              <a:t>Risk Reduction Reviews™  </a:t>
            </a:r>
            <a:r>
              <a:rPr lang="en-US" sz="2000" dirty="0">
                <a:solidFill>
                  <a:schemeClr val="accent5"/>
                </a:solidFill>
                <a:effectLst>
                  <a:outerShdw blurRad="38100" dist="38100" dir="2700000" algn="tl">
                    <a:srgbClr val="C0C0C0"/>
                  </a:outerShdw>
                </a:effectLst>
              </a:rPr>
              <a:t>M</a:t>
            </a:r>
            <a:r>
              <a:rPr lang="en-US" sz="2000" dirty="0" smtClean="0">
                <a:solidFill>
                  <a:schemeClr val="accent5"/>
                </a:solidFill>
                <a:effectLst>
                  <a:outerShdw blurRad="38100" dist="38100" dir="2700000" algn="tl">
                    <a:srgbClr val="C0C0C0"/>
                  </a:outerShdw>
                </a:effectLst>
              </a:rPr>
              <a:t>aximizes </a:t>
            </a:r>
            <a:r>
              <a:rPr lang="en-US" sz="2000" dirty="0">
                <a:solidFill>
                  <a:schemeClr val="accent5"/>
                </a:solidFill>
                <a:effectLst>
                  <a:outerShdw blurRad="38100" dist="38100" dir="2700000" algn="tl">
                    <a:srgbClr val="C0C0C0"/>
                  </a:outerShdw>
                </a:effectLst>
              </a:rPr>
              <a:t>M</a:t>
            </a:r>
            <a:r>
              <a:rPr lang="en-US" sz="2000" dirty="0" smtClean="0">
                <a:solidFill>
                  <a:schemeClr val="accent5"/>
                </a:solidFill>
                <a:effectLst>
                  <a:outerShdw blurRad="38100" dist="38100" dir="2700000" algn="tl">
                    <a:srgbClr val="C0C0C0"/>
                  </a:outerShdw>
                </a:effectLst>
              </a:rPr>
              <a:t>anagement’s:</a:t>
            </a:r>
            <a:endParaRPr lang="en-US" sz="2000" dirty="0">
              <a:solidFill>
                <a:schemeClr val="accent5"/>
              </a:solidFill>
              <a:effectLst>
                <a:outerShdw blurRad="38100" dist="38100" dir="2700000" algn="tl">
                  <a:srgbClr val="C0C0C0"/>
                </a:outerShdw>
              </a:effectLst>
            </a:endParaRPr>
          </a:p>
        </p:txBody>
      </p:sp>
      <p:sp>
        <p:nvSpPr>
          <p:cNvPr id="13" name="Rectangle 3"/>
          <p:cNvSpPr txBox="1">
            <a:spLocks noChangeArrowheads="1"/>
          </p:cNvSpPr>
          <p:nvPr/>
        </p:nvSpPr>
        <p:spPr>
          <a:xfrm>
            <a:off x="914400" y="2400300"/>
            <a:ext cx="7543800" cy="1938569"/>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a:solidFill>
                <a:schemeClr val="accent5"/>
              </a:solidFill>
              <a:effectLst>
                <a:outerShdw blurRad="38100" dist="38100" dir="2700000" algn="tl">
                  <a:srgbClr val="C0C0C0"/>
                </a:outerShdw>
              </a:effectLst>
              <a:latin typeface="+mj-lt"/>
              <a:ea typeface="+mj-ea"/>
              <a:cs typeface="+mj-cs"/>
            </a:endParaRPr>
          </a:p>
        </p:txBody>
      </p:sp>
      <p:sp>
        <p:nvSpPr>
          <p:cNvPr id="11" name="Rectangle 3"/>
          <p:cNvSpPr txBox="1">
            <a:spLocks noChangeArrowheads="1"/>
          </p:cNvSpPr>
          <p:nvPr/>
        </p:nvSpPr>
        <p:spPr>
          <a:xfrm>
            <a:off x="1143000" y="2357262"/>
            <a:ext cx="6781800" cy="2698551"/>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a:solidFill>
                <a:schemeClr val="accent5"/>
              </a:solidFill>
              <a:effectLst>
                <a:outerShdw blurRad="38100" dist="38100" dir="2700000" algn="tl">
                  <a:srgbClr val="C0C0C0"/>
                </a:outerShdw>
              </a:effectLst>
              <a:latin typeface="+mj-lt"/>
              <a:ea typeface="+mj-ea"/>
              <a:cs typeface="+mj-cs"/>
            </a:endParaRPr>
          </a:p>
        </p:txBody>
      </p:sp>
      <p:sp>
        <p:nvSpPr>
          <p:cNvPr id="12" name="Rectangle 3"/>
          <p:cNvSpPr txBox="1">
            <a:spLocks noChangeArrowheads="1"/>
          </p:cNvSpPr>
          <p:nvPr/>
        </p:nvSpPr>
        <p:spPr>
          <a:xfrm>
            <a:off x="914400" y="2967380"/>
            <a:ext cx="7239000" cy="1445026"/>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Safety and Regulatory Training</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Safety Performance to Your Standards of Performance</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Focus on Opportunity Areas to Improve Safety and Regulatory Performance</a:t>
            </a: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a:solidFill>
                <a:schemeClr val="accent5"/>
              </a:solidFill>
              <a:effectLst>
                <a:outerShdw blurRad="38100" dist="38100" dir="2700000" algn="tl">
                  <a:srgbClr val="C0C0C0"/>
                </a:outerShdw>
              </a:effectLst>
              <a:latin typeface="+mj-lt"/>
              <a:ea typeface="+mj-ea"/>
              <a:cs typeface="+mj-cs"/>
            </a:endParaRPr>
          </a:p>
        </p:txBody>
      </p:sp>
      <p:sp>
        <p:nvSpPr>
          <p:cNvPr id="16" name="Rectangle 2"/>
          <p:cNvSpPr txBox="1">
            <a:spLocks noChangeArrowheads="1"/>
          </p:cNvSpPr>
          <p:nvPr/>
        </p:nvSpPr>
        <p:spPr>
          <a:xfrm>
            <a:off x="2400300" y="1403821"/>
            <a:ext cx="4572000" cy="623918"/>
          </a:xfrm>
          <a:prstGeom prst="rect">
            <a:avLst/>
          </a:prstGeom>
        </p:spPr>
        <p:txBody>
          <a:bodyPr>
            <a:no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r>
              <a:rPr lang="en-US" sz="2700" dirty="0" smtClean="0">
                <a:solidFill>
                  <a:srgbClr val="002060"/>
                </a:solidFill>
                <a:effectLst>
                  <a:outerShdw blurRad="38100" dist="38100" dir="2700000" algn="tl">
                    <a:srgbClr val="C0C0C0"/>
                  </a:outerShdw>
                </a:effectLst>
              </a:rPr>
              <a:t>Maximizes Management’s</a:t>
            </a:r>
            <a:endParaRPr lang="en-US" sz="2700" dirty="0">
              <a:solidFill>
                <a:srgbClr val="002060"/>
              </a:solidFill>
              <a:effectLst>
                <a:outerShdw blurRad="38100" dist="38100" dir="2700000" algn="tl">
                  <a:srgbClr val="C0C0C0"/>
                </a:outerShdw>
              </a:effectLst>
            </a:endParaRPr>
          </a:p>
        </p:txBody>
      </p:sp>
    </p:spTree>
    <p:extLst>
      <p:ext uri="{BB962C8B-B14F-4D97-AF65-F5344CB8AC3E}">
        <p14:creationId xmlns:p14="http://schemas.microsoft.com/office/powerpoint/2010/main" val="355471275"/>
      </p:ext>
    </p:extLst>
  </p:cSld>
  <p:clrMapOvr>
    <a:masterClrMapping/>
  </p:clrMapOvr>
  <p:transition spd="med" advTm="12000">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4"/>
          <p:cNvSpPr>
            <a:spLocks noGrp="1"/>
          </p:cNvSpPr>
          <p:nvPr>
            <p:ph type="ftr" sz="quarter" idx="11"/>
          </p:nvPr>
        </p:nvSpPr>
        <p:spPr bwMode="auto">
          <a:xfrm>
            <a:off x="0" y="6248400"/>
            <a:ext cx="9144000" cy="3238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smtClean="0">
                <a:solidFill>
                  <a:schemeClr val="accent5"/>
                </a:solidFill>
                <a:latin typeface="Gill Sans MT" panose="020B0502020104020203" pitchFamily="34" charset="0"/>
              </a:rPr>
              <a:t>Austian's Risk Services, Inc. • Oklahoma City, OK • 405.799.8611 • AustiansRisk.com • ARSRiskReductionReviews.com </a:t>
            </a:r>
            <a:endParaRPr lang="en-US" altLang="en-US" dirty="0" smtClean="0">
              <a:solidFill>
                <a:schemeClr val="tx2"/>
              </a:solidFill>
              <a:latin typeface="Gill Sans MT" panose="020B0502020104020203" pitchFamily="34" charset="0"/>
            </a:endParaRPr>
          </a:p>
        </p:txBody>
      </p:sp>
      <p:sp>
        <p:nvSpPr>
          <p:cNvPr id="9219" name="Slide Number Placeholder 5"/>
          <p:cNvSpPr>
            <a:spLocks noGrp="1"/>
          </p:cNvSpPr>
          <p:nvPr>
            <p:ph type="sldNum" sz="quarter" idx="12"/>
          </p:nvPr>
        </p:nvSpPr>
        <p:spPr bwMode="auto">
          <a:xfrm>
            <a:off x="8613775" y="6305550"/>
            <a:ext cx="4572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fld id="{93BF2CA9-5135-4C58-A09F-E09798BB93F7}" type="slidenum">
              <a:rPr lang="en-US" altLang="en-US">
                <a:solidFill>
                  <a:srgbClr val="93889F"/>
                </a:solidFill>
                <a:latin typeface="Gill Sans MT" panose="020B0502020104020203" pitchFamily="34" charset="0"/>
              </a:rPr>
              <a:t>10</a:t>
            </a:fld>
            <a:endParaRPr lang="en-US" altLang="en-US" dirty="0">
              <a:solidFill>
                <a:srgbClr val="93889F"/>
              </a:solidFill>
              <a:latin typeface="Gill Sans MT" panose="020B0502020104020203" pitchFamily="34" charset="0"/>
            </a:endParaRPr>
          </a:p>
        </p:txBody>
      </p:sp>
      <p:sp>
        <p:nvSpPr>
          <p:cNvPr id="9220" name="Rectangle 2"/>
          <p:cNvSpPr txBox="1">
            <a:spLocks/>
          </p:cNvSpPr>
          <p:nvPr/>
        </p:nvSpPr>
        <p:spPr bwMode="auto">
          <a:xfrm>
            <a:off x="3962400" y="2133600"/>
            <a:ext cx="83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3025"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ts val="3000"/>
              </a:lnSpc>
              <a:spcBef>
                <a:spcPts val="600"/>
              </a:spcBef>
              <a:buClr>
                <a:schemeClr val="accent1"/>
              </a:buClr>
              <a:buSzPct val="80000"/>
              <a:buFont typeface="Wingdings 2" panose="05020102010507070707" pitchFamily="18" charset="2"/>
              <a:buNone/>
            </a:pPr>
            <a:endParaRPr lang="en-US" altLang="en-US" sz="2400">
              <a:solidFill>
                <a:srgbClr val="3A383D"/>
              </a:solidFill>
              <a:latin typeface="Gill Sans MT" panose="020B0502020104020203" pitchFamily="34" charset="0"/>
            </a:endParaRPr>
          </a:p>
        </p:txBody>
      </p:sp>
      <p:sp>
        <p:nvSpPr>
          <p:cNvPr id="9222" name="Rectangle 12"/>
          <p:cNvSpPr>
            <a:spLocks noChangeArrowheads="1"/>
          </p:cNvSpPr>
          <p:nvPr/>
        </p:nvSpPr>
        <p:spPr bwMode="auto">
          <a:xfrm>
            <a:off x="2971800" y="2730646"/>
            <a:ext cx="54102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endParaRPr lang="en-US" altLang="en-US">
              <a:solidFill>
                <a:schemeClr val="tx2"/>
              </a:solidFill>
            </a:endParaRPr>
          </a:p>
        </p:txBody>
      </p:sp>
      <p:sp>
        <p:nvSpPr>
          <p:cNvPr id="8" name="Rectangle 2"/>
          <p:cNvSpPr txBox="1">
            <a:spLocks noChangeArrowheads="1"/>
          </p:cNvSpPr>
          <p:nvPr/>
        </p:nvSpPr>
        <p:spPr>
          <a:xfrm>
            <a:off x="457200" y="274638"/>
            <a:ext cx="8229600" cy="1143000"/>
          </a:xfrm>
          <a:prstGeom prst="rect">
            <a:avLst/>
          </a:prstGeom>
        </p:spPr>
        <p:txBody>
          <a:bodyPr>
            <a:normAutofit fontScale="97500"/>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endParaRPr lang="en-US" sz="4000" dirty="0">
              <a:effectLst>
                <a:outerShdw blurRad="38100" dist="38100" dir="2700000" algn="tl">
                  <a:srgbClr val="C0C0C0"/>
                </a:outerShdw>
              </a:effectLst>
            </a:endParaRPr>
          </a:p>
        </p:txBody>
      </p:sp>
      <p:pic>
        <p:nvPicPr>
          <p:cNvPr id="2" name="Picture 1">
            <a:hlinkClick r:id="rId3" tooltip="Click to Go to the Austian's Risk Services, Inc., Website"/>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0800" y="341695"/>
            <a:ext cx="4801525" cy="880279"/>
          </a:xfrm>
          <a:prstGeom prst="rect">
            <a:avLst/>
          </a:prstGeom>
        </p:spPr>
      </p:pic>
      <p:sp>
        <p:nvSpPr>
          <p:cNvPr id="15" name="Rectangle 2"/>
          <p:cNvSpPr txBox="1">
            <a:spLocks noChangeArrowheads="1"/>
          </p:cNvSpPr>
          <p:nvPr/>
        </p:nvSpPr>
        <p:spPr>
          <a:xfrm>
            <a:off x="1018953" y="2140765"/>
            <a:ext cx="7315200" cy="478937"/>
          </a:xfrm>
          <a:prstGeom prst="rect">
            <a:avLst/>
          </a:prstGeom>
        </p:spPr>
        <p:txBody>
          <a:bodyPr>
            <a:no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r>
              <a:rPr lang="en-US" sz="2000" dirty="0" smtClean="0">
                <a:solidFill>
                  <a:schemeClr val="accent5"/>
                </a:solidFill>
                <a:effectLst>
                  <a:outerShdw blurRad="38100" dist="38100" dir="2700000" algn="tl">
                    <a:srgbClr val="C0C0C0"/>
                  </a:outerShdw>
                </a:effectLst>
              </a:rPr>
              <a:t>ARS </a:t>
            </a:r>
            <a:r>
              <a:rPr lang="en-US" sz="2000" i="1" dirty="0" smtClean="0">
                <a:solidFill>
                  <a:schemeClr val="accent5"/>
                </a:solidFill>
                <a:effectLst>
                  <a:outerShdw blurRad="38100" dist="38100" dir="2700000" algn="tl">
                    <a:srgbClr val="C0C0C0"/>
                  </a:outerShdw>
                </a:effectLst>
              </a:rPr>
              <a:t>Risk Reduction Reviews™  </a:t>
            </a:r>
            <a:r>
              <a:rPr lang="en-US" sz="2000" dirty="0">
                <a:solidFill>
                  <a:schemeClr val="accent5"/>
                </a:solidFill>
                <a:effectLst>
                  <a:outerShdw blurRad="38100" dist="38100" dir="2700000" algn="tl">
                    <a:srgbClr val="C0C0C0"/>
                  </a:outerShdw>
                </a:effectLst>
              </a:rPr>
              <a:t>C</a:t>
            </a:r>
            <a:r>
              <a:rPr lang="en-US" sz="2000" dirty="0" smtClean="0">
                <a:solidFill>
                  <a:schemeClr val="accent5"/>
                </a:solidFill>
                <a:effectLst>
                  <a:outerShdw blurRad="38100" dist="38100" dir="2700000" algn="tl">
                    <a:srgbClr val="C0C0C0"/>
                  </a:outerShdw>
                </a:effectLst>
              </a:rPr>
              <a:t>onsistently </a:t>
            </a:r>
            <a:r>
              <a:rPr lang="en-US" sz="2000" dirty="0">
                <a:solidFill>
                  <a:schemeClr val="accent5"/>
                </a:solidFill>
                <a:effectLst>
                  <a:outerShdw blurRad="38100" dist="38100" dir="2700000" algn="tl">
                    <a:srgbClr val="C0C0C0"/>
                  </a:outerShdw>
                </a:effectLst>
              </a:rPr>
              <a:t>R</a:t>
            </a:r>
            <a:r>
              <a:rPr lang="en-US" sz="2000" dirty="0" smtClean="0">
                <a:solidFill>
                  <a:schemeClr val="accent5"/>
                </a:solidFill>
                <a:effectLst>
                  <a:outerShdw blurRad="38100" dist="38100" dir="2700000" algn="tl">
                    <a:srgbClr val="C0C0C0"/>
                  </a:outerShdw>
                </a:effectLst>
              </a:rPr>
              <a:t>educes:</a:t>
            </a:r>
            <a:endParaRPr lang="en-US" sz="2000" dirty="0">
              <a:solidFill>
                <a:schemeClr val="accent5"/>
              </a:solidFill>
              <a:effectLst>
                <a:outerShdw blurRad="38100" dist="38100" dir="2700000" algn="tl">
                  <a:srgbClr val="C0C0C0"/>
                </a:outerShdw>
              </a:effectLst>
            </a:endParaRPr>
          </a:p>
        </p:txBody>
      </p:sp>
      <p:sp>
        <p:nvSpPr>
          <p:cNvPr id="13" name="Rectangle 3"/>
          <p:cNvSpPr txBox="1">
            <a:spLocks noChangeArrowheads="1"/>
          </p:cNvSpPr>
          <p:nvPr/>
        </p:nvSpPr>
        <p:spPr>
          <a:xfrm>
            <a:off x="914400" y="2400300"/>
            <a:ext cx="7543800" cy="1938569"/>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a:solidFill>
                <a:schemeClr val="accent5"/>
              </a:solidFill>
              <a:effectLst>
                <a:outerShdw blurRad="38100" dist="38100" dir="2700000" algn="tl">
                  <a:srgbClr val="C0C0C0"/>
                </a:outerShdw>
              </a:effectLst>
              <a:latin typeface="+mj-lt"/>
              <a:ea typeface="+mj-ea"/>
              <a:cs typeface="+mj-cs"/>
            </a:endParaRPr>
          </a:p>
        </p:txBody>
      </p:sp>
      <p:sp>
        <p:nvSpPr>
          <p:cNvPr id="11" name="Rectangle 3"/>
          <p:cNvSpPr txBox="1">
            <a:spLocks noChangeArrowheads="1"/>
          </p:cNvSpPr>
          <p:nvPr/>
        </p:nvSpPr>
        <p:spPr>
          <a:xfrm>
            <a:off x="1143000" y="2357262"/>
            <a:ext cx="6781800" cy="2698551"/>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a:solidFill>
                <a:schemeClr val="accent5"/>
              </a:solidFill>
              <a:effectLst>
                <a:outerShdw blurRad="38100" dist="38100" dir="2700000" algn="tl">
                  <a:srgbClr val="C0C0C0"/>
                </a:outerShdw>
              </a:effectLst>
              <a:latin typeface="+mj-lt"/>
              <a:ea typeface="+mj-ea"/>
              <a:cs typeface="+mj-cs"/>
            </a:endParaRPr>
          </a:p>
        </p:txBody>
      </p:sp>
      <p:sp>
        <p:nvSpPr>
          <p:cNvPr id="12" name="Rectangle 3"/>
          <p:cNvSpPr txBox="1">
            <a:spLocks noChangeArrowheads="1"/>
          </p:cNvSpPr>
          <p:nvPr/>
        </p:nvSpPr>
        <p:spPr>
          <a:xfrm>
            <a:off x="914400" y="2967380"/>
            <a:ext cx="7239000" cy="1445026"/>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Accident Frequency</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Negligent Accident Cases</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Accident Costs</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Regulation Compliance and Violation Issues</a:t>
            </a:r>
            <a:endParaRPr lang="en-US" altLang="en-US" sz="2000" b="1" dirty="0">
              <a:solidFill>
                <a:schemeClr val="accent5"/>
              </a:solidFill>
              <a:effectLst>
                <a:outerShdw blurRad="38100" dist="38100" dir="2700000" algn="tl">
                  <a:srgbClr val="C0C0C0"/>
                </a:outerShdw>
              </a:effectLst>
              <a:latin typeface="+mj-lt"/>
              <a:ea typeface="+mj-ea"/>
              <a:cs typeface="+mj-cs"/>
            </a:endParaRPr>
          </a:p>
        </p:txBody>
      </p:sp>
      <p:sp>
        <p:nvSpPr>
          <p:cNvPr id="16" name="Rectangle 2"/>
          <p:cNvSpPr txBox="1">
            <a:spLocks noChangeArrowheads="1"/>
          </p:cNvSpPr>
          <p:nvPr/>
        </p:nvSpPr>
        <p:spPr>
          <a:xfrm>
            <a:off x="2876550" y="1373887"/>
            <a:ext cx="3848100" cy="623918"/>
          </a:xfrm>
          <a:prstGeom prst="rect">
            <a:avLst/>
          </a:prstGeom>
        </p:spPr>
        <p:txBody>
          <a:bodyPr>
            <a:no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r>
              <a:rPr lang="en-US" sz="2700" dirty="0" smtClean="0">
                <a:solidFill>
                  <a:srgbClr val="002060"/>
                </a:solidFill>
                <a:effectLst>
                  <a:outerShdw blurRad="38100" dist="38100" dir="2700000" algn="tl">
                    <a:srgbClr val="C0C0C0"/>
                  </a:outerShdw>
                </a:effectLst>
              </a:rPr>
              <a:t>Consistently Reduces</a:t>
            </a:r>
            <a:endParaRPr lang="en-US" sz="2700" dirty="0">
              <a:solidFill>
                <a:srgbClr val="002060"/>
              </a:solidFill>
              <a:effectLst>
                <a:outerShdw blurRad="38100" dist="38100" dir="2700000" algn="tl">
                  <a:srgbClr val="C0C0C0"/>
                </a:outerShdw>
              </a:effectLst>
            </a:endParaRPr>
          </a:p>
        </p:txBody>
      </p:sp>
    </p:spTree>
    <p:extLst>
      <p:ext uri="{BB962C8B-B14F-4D97-AF65-F5344CB8AC3E}">
        <p14:creationId xmlns:p14="http://schemas.microsoft.com/office/powerpoint/2010/main" val="3069856943"/>
      </p:ext>
    </p:extLst>
  </p:cSld>
  <p:clrMapOvr>
    <a:masterClrMapping/>
  </p:clrMapOvr>
  <p:transition spd="med" advTm="12000">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4"/>
          <p:cNvSpPr>
            <a:spLocks noGrp="1"/>
          </p:cNvSpPr>
          <p:nvPr>
            <p:ph type="ftr" sz="quarter" idx="11"/>
          </p:nvPr>
        </p:nvSpPr>
        <p:spPr bwMode="auto">
          <a:xfrm>
            <a:off x="0" y="6248400"/>
            <a:ext cx="9144000" cy="3238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smtClean="0">
                <a:solidFill>
                  <a:schemeClr val="accent5"/>
                </a:solidFill>
                <a:latin typeface="Gill Sans MT" panose="020B0502020104020203" pitchFamily="34" charset="0"/>
              </a:rPr>
              <a:t>Austian's Risk Services, Inc. • Oklahoma City, OK • 405.799.8611 • AustiansRisk.com • ARSRiskReductionReviews.com </a:t>
            </a:r>
            <a:endParaRPr lang="en-US" altLang="en-US" dirty="0" smtClean="0">
              <a:solidFill>
                <a:schemeClr val="tx2"/>
              </a:solidFill>
              <a:latin typeface="Gill Sans MT" panose="020B0502020104020203" pitchFamily="34" charset="0"/>
            </a:endParaRPr>
          </a:p>
        </p:txBody>
      </p:sp>
      <p:sp>
        <p:nvSpPr>
          <p:cNvPr id="9219" name="Slide Number Placeholder 5"/>
          <p:cNvSpPr>
            <a:spLocks noGrp="1"/>
          </p:cNvSpPr>
          <p:nvPr>
            <p:ph type="sldNum" sz="quarter" idx="12"/>
          </p:nvPr>
        </p:nvSpPr>
        <p:spPr bwMode="auto">
          <a:xfrm>
            <a:off x="8613775" y="6305550"/>
            <a:ext cx="4572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fld id="{DB6D5312-A163-4F03-BF03-794720B9C07C}" type="slidenum">
              <a:rPr lang="en-US" altLang="en-US" smtClean="0">
                <a:solidFill>
                  <a:srgbClr val="93889F"/>
                </a:solidFill>
                <a:latin typeface="Gill Sans MT" panose="020B0502020104020203" pitchFamily="34" charset="0"/>
              </a:rPr>
              <a:t>11</a:t>
            </a:fld>
            <a:endParaRPr lang="en-US" altLang="en-US" dirty="0">
              <a:solidFill>
                <a:srgbClr val="93889F"/>
              </a:solidFill>
              <a:latin typeface="Gill Sans MT" panose="020B0502020104020203" pitchFamily="34" charset="0"/>
            </a:endParaRPr>
          </a:p>
        </p:txBody>
      </p:sp>
      <p:sp>
        <p:nvSpPr>
          <p:cNvPr id="9220" name="Rectangle 2"/>
          <p:cNvSpPr txBox="1">
            <a:spLocks/>
          </p:cNvSpPr>
          <p:nvPr/>
        </p:nvSpPr>
        <p:spPr bwMode="auto">
          <a:xfrm>
            <a:off x="3962400" y="2145365"/>
            <a:ext cx="83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3025"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ts val="3000"/>
              </a:lnSpc>
              <a:spcBef>
                <a:spcPts val="600"/>
              </a:spcBef>
              <a:buClr>
                <a:schemeClr val="accent1"/>
              </a:buClr>
              <a:buSzPct val="80000"/>
              <a:buFont typeface="Wingdings 2" panose="05020102010507070707" pitchFamily="18" charset="2"/>
              <a:buNone/>
            </a:pPr>
            <a:endParaRPr lang="en-US" altLang="en-US" sz="2400">
              <a:solidFill>
                <a:srgbClr val="3A383D"/>
              </a:solidFill>
              <a:latin typeface="Gill Sans MT" panose="020B0502020104020203" pitchFamily="34" charset="0"/>
            </a:endParaRPr>
          </a:p>
        </p:txBody>
      </p:sp>
      <p:sp>
        <p:nvSpPr>
          <p:cNvPr id="9222" name="Rectangle 12"/>
          <p:cNvSpPr>
            <a:spLocks noChangeArrowheads="1"/>
          </p:cNvSpPr>
          <p:nvPr/>
        </p:nvSpPr>
        <p:spPr bwMode="auto">
          <a:xfrm>
            <a:off x="2971800" y="2730646"/>
            <a:ext cx="54102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endParaRPr lang="en-US" altLang="en-US">
              <a:solidFill>
                <a:schemeClr val="tx2"/>
              </a:solidFill>
            </a:endParaRPr>
          </a:p>
        </p:txBody>
      </p:sp>
      <p:sp>
        <p:nvSpPr>
          <p:cNvPr id="8" name="Rectangle 2"/>
          <p:cNvSpPr txBox="1">
            <a:spLocks noChangeArrowheads="1"/>
          </p:cNvSpPr>
          <p:nvPr/>
        </p:nvSpPr>
        <p:spPr>
          <a:xfrm>
            <a:off x="457200" y="274638"/>
            <a:ext cx="8229600" cy="1143000"/>
          </a:xfrm>
          <a:prstGeom prst="rect">
            <a:avLst/>
          </a:prstGeom>
        </p:spPr>
        <p:txBody>
          <a:bodyPr>
            <a:normAutofit fontScale="97500"/>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endParaRPr lang="en-US" sz="4000" dirty="0">
              <a:effectLst>
                <a:outerShdw blurRad="38100" dist="38100" dir="2700000" algn="tl">
                  <a:srgbClr val="C0C0C0"/>
                </a:outerShdw>
              </a:effectLst>
            </a:endParaRPr>
          </a:p>
        </p:txBody>
      </p:sp>
      <p:pic>
        <p:nvPicPr>
          <p:cNvPr id="2" name="Picture 1">
            <a:hlinkClick r:id="rId3" tooltip="Click to Go to the Austian's Risk Services, Inc., Website"/>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0800" y="341695"/>
            <a:ext cx="4801525" cy="880279"/>
          </a:xfrm>
          <a:prstGeom prst="rect">
            <a:avLst/>
          </a:prstGeom>
        </p:spPr>
      </p:pic>
      <p:sp>
        <p:nvSpPr>
          <p:cNvPr id="15" name="Rectangle 2"/>
          <p:cNvSpPr txBox="1">
            <a:spLocks noChangeArrowheads="1"/>
          </p:cNvSpPr>
          <p:nvPr/>
        </p:nvSpPr>
        <p:spPr>
          <a:xfrm>
            <a:off x="1018953" y="1986584"/>
            <a:ext cx="6905847" cy="478937"/>
          </a:xfrm>
          <a:prstGeom prst="rect">
            <a:avLst/>
          </a:prstGeom>
        </p:spPr>
        <p:txBody>
          <a:bodyPr>
            <a:no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r>
              <a:rPr lang="en-US" sz="2000" dirty="0" smtClean="0">
                <a:solidFill>
                  <a:schemeClr val="accent5"/>
                </a:solidFill>
                <a:effectLst>
                  <a:outerShdw blurRad="38100" dist="38100" dir="2700000" algn="tl">
                    <a:srgbClr val="C0C0C0"/>
                  </a:outerShdw>
                </a:effectLst>
              </a:rPr>
              <a:t>ARS </a:t>
            </a:r>
            <a:r>
              <a:rPr lang="en-US" sz="2000" i="1" dirty="0" smtClean="0">
                <a:solidFill>
                  <a:schemeClr val="accent5"/>
                </a:solidFill>
                <a:effectLst>
                  <a:outerShdw blurRad="38100" dist="38100" dir="2700000" algn="tl">
                    <a:srgbClr val="C0C0C0"/>
                  </a:outerShdw>
                </a:effectLst>
              </a:rPr>
              <a:t>Risk Reduction Reviews™  </a:t>
            </a:r>
            <a:r>
              <a:rPr lang="en-US" sz="2000" dirty="0" smtClean="0">
                <a:solidFill>
                  <a:schemeClr val="accent5"/>
                </a:solidFill>
                <a:effectLst>
                  <a:outerShdw blurRad="38100" dist="38100" dir="2700000" algn="tl">
                    <a:srgbClr val="C0C0C0"/>
                  </a:outerShdw>
                </a:effectLst>
              </a:rPr>
              <a:t>are Utilized by:</a:t>
            </a:r>
            <a:endParaRPr lang="en-US" sz="2000" dirty="0">
              <a:solidFill>
                <a:schemeClr val="accent5"/>
              </a:solidFill>
              <a:effectLst>
                <a:outerShdw blurRad="38100" dist="38100" dir="2700000" algn="tl">
                  <a:srgbClr val="C0C0C0"/>
                </a:outerShdw>
              </a:effectLst>
            </a:endParaRPr>
          </a:p>
        </p:txBody>
      </p:sp>
      <p:sp>
        <p:nvSpPr>
          <p:cNvPr id="13" name="Rectangle 3"/>
          <p:cNvSpPr txBox="1">
            <a:spLocks noChangeArrowheads="1"/>
          </p:cNvSpPr>
          <p:nvPr/>
        </p:nvSpPr>
        <p:spPr>
          <a:xfrm>
            <a:off x="914400" y="2400300"/>
            <a:ext cx="7543800" cy="1938569"/>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a:solidFill>
                <a:schemeClr val="accent5"/>
              </a:solidFill>
              <a:effectLst>
                <a:outerShdw blurRad="38100" dist="38100" dir="2700000" algn="tl">
                  <a:srgbClr val="C0C0C0"/>
                </a:outerShdw>
              </a:effectLst>
              <a:latin typeface="+mj-lt"/>
              <a:ea typeface="+mj-ea"/>
              <a:cs typeface="+mj-cs"/>
            </a:endParaRPr>
          </a:p>
        </p:txBody>
      </p:sp>
      <p:sp>
        <p:nvSpPr>
          <p:cNvPr id="11" name="Rectangle 3"/>
          <p:cNvSpPr txBox="1">
            <a:spLocks noChangeArrowheads="1"/>
          </p:cNvSpPr>
          <p:nvPr/>
        </p:nvSpPr>
        <p:spPr>
          <a:xfrm>
            <a:off x="1143000" y="2357262"/>
            <a:ext cx="6781800" cy="2698551"/>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a:solidFill>
                <a:schemeClr val="accent5"/>
              </a:solidFill>
              <a:effectLst>
                <a:outerShdw blurRad="38100" dist="38100" dir="2700000" algn="tl">
                  <a:srgbClr val="C0C0C0"/>
                </a:outerShdw>
              </a:effectLst>
              <a:latin typeface="+mj-lt"/>
              <a:ea typeface="+mj-ea"/>
              <a:cs typeface="+mj-cs"/>
            </a:endParaRPr>
          </a:p>
        </p:txBody>
      </p:sp>
      <p:sp>
        <p:nvSpPr>
          <p:cNvPr id="12" name="Rectangle 3"/>
          <p:cNvSpPr txBox="1">
            <a:spLocks noChangeArrowheads="1"/>
          </p:cNvSpPr>
          <p:nvPr/>
        </p:nvSpPr>
        <p:spPr>
          <a:xfrm>
            <a:off x="914400" y="2540102"/>
            <a:ext cx="7239000" cy="2558749"/>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r>
              <a:rPr lang="en-US" sz="2000" b="1" dirty="0">
                <a:solidFill>
                  <a:schemeClr val="accent5"/>
                </a:solidFill>
                <a:effectLst>
                  <a:outerShdw blurRad="38100" dist="38100" dir="2700000" algn="tl">
                    <a:srgbClr val="C0C0C0"/>
                  </a:outerShdw>
                </a:effectLst>
                <a:latin typeface="+mj-lt"/>
                <a:ea typeface="+mj-ea"/>
                <a:cs typeface="+mj-cs"/>
              </a:rPr>
              <a:t>Risk M</a:t>
            </a:r>
            <a:r>
              <a:rPr lang="en-US" sz="2000" b="1" dirty="0" smtClean="0">
                <a:solidFill>
                  <a:schemeClr val="accent5"/>
                </a:solidFill>
                <a:effectLst>
                  <a:outerShdw blurRad="38100" dist="38100" dir="2700000" algn="tl">
                    <a:srgbClr val="C0C0C0"/>
                  </a:outerShdw>
                </a:effectLst>
                <a:latin typeface="+mj-lt"/>
                <a:ea typeface="+mj-ea"/>
                <a:cs typeface="+mj-cs"/>
              </a:rPr>
              <a:t>anagers</a:t>
            </a:r>
            <a:r>
              <a:rPr lang="en-US" sz="2000" b="1" dirty="0">
                <a:solidFill>
                  <a:schemeClr val="accent5"/>
                </a:solidFill>
                <a:effectLst>
                  <a:outerShdw blurRad="38100" dist="38100" dir="2700000" algn="tl">
                    <a:srgbClr val="C0C0C0"/>
                  </a:outerShdw>
                </a:effectLst>
                <a:latin typeface="+mj-lt"/>
                <a:ea typeface="+mj-ea"/>
                <a:cs typeface="+mj-cs"/>
              </a:rPr>
              <a:t>, </a:t>
            </a:r>
            <a:r>
              <a:rPr lang="en-US" sz="2000" b="1" dirty="0" smtClean="0">
                <a:solidFill>
                  <a:schemeClr val="accent5"/>
                </a:solidFill>
                <a:effectLst>
                  <a:outerShdw blurRad="38100" dist="38100" dir="2700000" algn="tl">
                    <a:srgbClr val="C0C0C0"/>
                  </a:outerShdw>
                </a:effectLst>
                <a:latin typeface="+mj-lt"/>
                <a:ea typeface="+mj-ea"/>
                <a:cs typeface="+mj-cs"/>
              </a:rPr>
              <a:t>Safety </a:t>
            </a:r>
            <a:r>
              <a:rPr lang="en-US" sz="2000" b="1" dirty="0">
                <a:solidFill>
                  <a:schemeClr val="accent5"/>
                </a:solidFill>
                <a:effectLst>
                  <a:outerShdw blurRad="38100" dist="38100" dir="2700000" algn="tl">
                    <a:srgbClr val="C0C0C0"/>
                  </a:outerShdw>
                </a:effectLst>
                <a:latin typeface="+mj-lt"/>
                <a:ea typeface="+mj-ea"/>
                <a:cs typeface="+mj-cs"/>
              </a:rPr>
              <a:t>D</a:t>
            </a:r>
            <a:r>
              <a:rPr lang="en-US" sz="2000" b="1" dirty="0" smtClean="0">
                <a:solidFill>
                  <a:schemeClr val="accent5"/>
                </a:solidFill>
                <a:effectLst>
                  <a:outerShdw blurRad="38100" dist="38100" dir="2700000" algn="tl">
                    <a:srgbClr val="C0C0C0"/>
                  </a:outerShdw>
                </a:effectLst>
                <a:latin typeface="+mj-lt"/>
                <a:ea typeface="+mj-ea"/>
                <a:cs typeface="+mj-cs"/>
              </a:rPr>
              <a:t>irectors </a:t>
            </a:r>
            <a:r>
              <a:rPr lang="en-US" sz="2000" b="1" dirty="0">
                <a:solidFill>
                  <a:schemeClr val="accent5"/>
                </a:solidFill>
                <a:effectLst>
                  <a:outerShdw blurRad="38100" dist="38100" dir="2700000" algn="tl">
                    <a:srgbClr val="C0C0C0"/>
                  </a:outerShdw>
                </a:effectLst>
                <a:latin typeface="+mj-lt"/>
                <a:ea typeface="+mj-ea"/>
                <a:cs typeface="+mj-cs"/>
              </a:rPr>
              <a:t>and O</a:t>
            </a:r>
            <a:r>
              <a:rPr lang="en-US" sz="2000" b="1" dirty="0" smtClean="0">
                <a:solidFill>
                  <a:schemeClr val="accent5"/>
                </a:solidFill>
                <a:effectLst>
                  <a:outerShdw blurRad="38100" dist="38100" dir="2700000" algn="tl">
                    <a:srgbClr val="C0C0C0"/>
                  </a:outerShdw>
                </a:effectLst>
                <a:latin typeface="+mj-lt"/>
                <a:ea typeface="+mj-ea"/>
                <a:cs typeface="+mj-cs"/>
              </a:rPr>
              <a:t>ther Senior </a:t>
            </a:r>
            <a:r>
              <a:rPr lang="en-US" sz="2000" b="1" dirty="0">
                <a:solidFill>
                  <a:schemeClr val="accent5"/>
                </a:solidFill>
                <a:effectLst>
                  <a:outerShdw blurRad="38100" dist="38100" dir="2700000" algn="tl">
                    <a:srgbClr val="C0C0C0"/>
                  </a:outerShdw>
                </a:effectLst>
                <a:latin typeface="+mj-lt"/>
                <a:ea typeface="+mj-ea"/>
                <a:cs typeface="+mj-cs"/>
              </a:rPr>
              <a:t>M</a:t>
            </a:r>
            <a:r>
              <a:rPr lang="en-US" sz="2000" b="1" dirty="0" smtClean="0">
                <a:solidFill>
                  <a:schemeClr val="accent5"/>
                </a:solidFill>
                <a:effectLst>
                  <a:outerShdw blurRad="38100" dist="38100" dir="2700000" algn="tl">
                    <a:srgbClr val="C0C0C0"/>
                  </a:outerShdw>
                </a:effectLst>
                <a:latin typeface="+mj-lt"/>
                <a:ea typeface="+mj-ea"/>
                <a:cs typeface="+mj-cs"/>
              </a:rPr>
              <a:t>anagement </a:t>
            </a:r>
            <a:r>
              <a:rPr lang="en-US" sz="2000" b="1" dirty="0">
                <a:solidFill>
                  <a:schemeClr val="accent5"/>
                </a:solidFill>
                <a:effectLst>
                  <a:outerShdw blurRad="38100" dist="38100" dir="2700000" algn="tl">
                    <a:srgbClr val="C0C0C0"/>
                  </a:outerShdw>
                </a:effectLst>
                <a:latin typeface="+mj-lt"/>
                <a:ea typeface="+mj-ea"/>
                <a:cs typeface="+mj-cs"/>
              </a:rPr>
              <a:t>of </a:t>
            </a:r>
            <a:r>
              <a:rPr lang="en-US" sz="2000" b="1" dirty="0" smtClean="0">
                <a:solidFill>
                  <a:schemeClr val="accent5"/>
                </a:solidFill>
                <a:effectLst>
                  <a:outerShdw blurRad="38100" dist="38100" dir="2700000" algn="tl">
                    <a:srgbClr val="C0C0C0"/>
                  </a:outerShdw>
                </a:effectLst>
                <a:latin typeface="+mj-lt"/>
                <a:ea typeface="+mj-ea"/>
                <a:cs typeface="+mj-cs"/>
              </a:rPr>
              <a:t>Client </a:t>
            </a:r>
            <a:r>
              <a:rPr lang="en-US" sz="2000" b="1" dirty="0">
                <a:solidFill>
                  <a:schemeClr val="accent5"/>
                </a:solidFill>
                <a:effectLst>
                  <a:outerShdw blurRad="38100" dist="38100" dir="2700000" algn="tl">
                    <a:srgbClr val="C0C0C0"/>
                  </a:outerShdw>
                </a:effectLst>
                <a:latin typeface="+mj-lt"/>
                <a:ea typeface="+mj-ea"/>
                <a:cs typeface="+mj-cs"/>
              </a:rPr>
              <a:t>companies that for the </a:t>
            </a:r>
            <a:r>
              <a:rPr lang="en-US" sz="2000" b="1" dirty="0" smtClean="0">
                <a:solidFill>
                  <a:schemeClr val="accent5"/>
                </a:solidFill>
                <a:effectLst>
                  <a:outerShdw blurRad="38100" dist="38100" dir="2700000" algn="tl">
                    <a:srgbClr val="C0C0C0"/>
                  </a:outerShdw>
                </a:effectLst>
                <a:latin typeface="+mj-lt"/>
                <a:ea typeface="+mj-ea"/>
                <a:cs typeface="+mj-cs"/>
              </a:rPr>
              <a:t>Most </a:t>
            </a:r>
            <a:r>
              <a:rPr lang="en-US" sz="2000" b="1" dirty="0">
                <a:solidFill>
                  <a:schemeClr val="accent5"/>
                </a:solidFill>
                <a:effectLst>
                  <a:outerShdw blurRad="38100" dist="38100" dir="2700000" algn="tl">
                    <a:srgbClr val="C0C0C0"/>
                  </a:outerShdw>
                </a:effectLst>
                <a:latin typeface="+mj-lt"/>
                <a:ea typeface="+mj-ea"/>
                <a:cs typeface="+mj-cs"/>
              </a:rPr>
              <a:t>P</a:t>
            </a:r>
            <a:r>
              <a:rPr lang="en-US" sz="2000" b="1" dirty="0" smtClean="0">
                <a:solidFill>
                  <a:schemeClr val="accent5"/>
                </a:solidFill>
                <a:effectLst>
                  <a:outerShdw blurRad="38100" dist="38100" dir="2700000" algn="tl">
                    <a:srgbClr val="C0C0C0"/>
                  </a:outerShdw>
                </a:effectLst>
                <a:latin typeface="+mj-lt"/>
                <a:ea typeface="+mj-ea"/>
                <a:cs typeface="+mj-cs"/>
              </a:rPr>
              <a:t>art </a:t>
            </a:r>
            <a:r>
              <a:rPr lang="en-US" sz="2000" b="1" dirty="0">
                <a:solidFill>
                  <a:schemeClr val="accent5"/>
                </a:solidFill>
                <a:effectLst>
                  <a:outerShdw blurRad="38100" dist="38100" dir="2700000" algn="tl">
                    <a:srgbClr val="C0C0C0"/>
                  </a:outerShdw>
                </a:effectLst>
                <a:latin typeface="+mj-lt"/>
                <a:ea typeface="+mj-ea"/>
                <a:cs typeface="+mj-cs"/>
              </a:rPr>
              <a:t>are </a:t>
            </a:r>
            <a:r>
              <a:rPr lang="en-US" sz="2000" b="1" dirty="0" smtClean="0">
                <a:solidFill>
                  <a:schemeClr val="accent5"/>
                </a:solidFill>
                <a:effectLst>
                  <a:outerShdw blurRad="38100" dist="38100" dir="2700000" algn="tl">
                    <a:srgbClr val="C0C0C0"/>
                  </a:outerShdw>
                </a:effectLst>
                <a:latin typeface="+mj-lt"/>
                <a:ea typeface="+mj-ea"/>
                <a:cs typeface="+mj-cs"/>
              </a:rPr>
              <a:t>Self-Insured</a:t>
            </a: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For External Reviews</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For Internal Reviews</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For A Combination of Internal and External Reviews</a:t>
            </a:r>
          </a:p>
          <a:p>
            <a:pPr marL="109537" indent="0" eaLnBrk="1" hangingPunct="1">
              <a:lnSpc>
                <a:spcPct val="90000"/>
              </a:lnSpc>
              <a:buNone/>
            </a:pPr>
            <a:endParaRPr lang="en-US" altLang="en-US" sz="2000" b="1" dirty="0">
              <a:solidFill>
                <a:schemeClr val="accent5"/>
              </a:solidFill>
              <a:effectLst>
                <a:outerShdw blurRad="38100" dist="38100" dir="2700000" algn="tl">
                  <a:srgbClr val="C0C0C0"/>
                </a:outerShdw>
              </a:effectLst>
              <a:latin typeface="+mj-lt"/>
              <a:ea typeface="+mj-ea"/>
              <a:cs typeface="+mj-cs"/>
            </a:endParaRPr>
          </a:p>
        </p:txBody>
      </p:sp>
      <p:sp>
        <p:nvSpPr>
          <p:cNvPr id="16" name="Rectangle 2"/>
          <p:cNvSpPr txBox="1">
            <a:spLocks noChangeArrowheads="1"/>
          </p:cNvSpPr>
          <p:nvPr/>
        </p:nvSpPr>
        <p:spPr>
          <a:xfrm>
            <a:off x="3600450" y="1373887"/>
            <a:ext cx="2076450" cy="623918"/>
          </a:xfrm>
          <a:prstGeom prst="rect">
            <a:avLst/>
          </a:prstGeom>
        </p:spPr>
        <p:txBody>
          <a:bodyPr>
            <a:no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r>
              <a:rPr lang="en-US" sz="2700" dirty="0" smtClean="0">
                <a:solidFill>
                  <a:srgbClr val="002060"/>
                </a:solidFill>
                <a:effectLst>
                  <a:outerShdw blurRad="38100" dist="38100" dir="2700000" algn="tl">
                    <a:srgbClr val="C0C0C0"/>
                  </a:outerShdw>
                </a:effectLst>
              </a:rPr>
              <a:t>Utilized by</a:t>
            </a:r>
            <a:endParaRPr lang="en-US" sz="2700" dirty="0">
              <a:solidFill>
                <a:srgbClr val="002060"/>
              </a:solidFill>
              <a:effectLst>
                <a:outerShdw blurRad="38100" dist="38100" dir="2700000" algn="tl">
                  <a:srgbClr val="C0C0C0"/>
                </a:outerShdw>
              </a:effectLst>
            </a:endParaRPr>
          </a:p>
        </p:txBody>
      </p:sp>
    </p:spTree>
    <p:extLst>
      <p:ext uri="{BB962C8B-B14F-4D97-AF65-F5344CB8AC3E}">
        <p14:creationId xmlns:p14="http://schemas.microsoft.com/office/powerpoint/2010/main" val="4000035002"/>
      </p:ext>
    </p:extLst>
  </p:cSld>
  <p:clrMapOvr>
    <a:masterClrMapping/>
  </p:clrMapOvr>
  <p:transition spd="med" advTm="12000">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4"/>
          <p:cNvSpPr>
            <a:spLocks noGrp="1"/>
          </p:cNvSpPr>
          <p:nvPr>
            <p:ph type="ftr" sz="quarter" idx="11"/>
          </p:nvPr>
        </p:nvSpPr>
        <p:spPr bwMode="auto">
          <a:xfrm>
            <a:off x="0" y="6248400"/>
            <a:ext cx="9144000" cy="3238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smtClean="0">
                <a:solidFill>
                  <a:schemeClr val="accent5"/>
                </a:solidFill>
                <a:latin typeface="Gill Sans MT" panose="020B0502020104020203" pitchFamily="34" charset="0"/>
              </a:rPr>
              <a:t>Austian's Risk Services, Inc. • Oklahoma City, OK • 405.799.8611 • AustiansRisk.com • ARSRiskReductionReviews.com </a:t>
            </a:r>
            <a:endParaRPr lang="en-US" altLang="en-US" dirty="0" smtClean="0">
              <a:solidFill>
                <a:schemeClr val="tx2"/>
              </a:solidFill>
              <a:latin typeface="Gill Sans MT" panose="020B0502020104020203" pitchFamily="34" charset="0"/>
            </a:endParaRPr>
          </a:p>
        </p:txBody>
      </p:sp>
      <p:sp>
        <p:nvSpPr>
          <p:cNvPr id="9219" name="Slide Number Placeholder 5"/>
          <p:cNvSpPr>
            <a:spLocks noGrp="1"/>
          </p:cNvSpPr>
          <p:nvPr>
            <p:ph type="sldNum" sz="quarter" idx="12"/>
          </p:nvPr>
        </p:nvSpPr>
        <p:spPr bwMode="auto">
          <a:xfrm>
            <a:off x="8613775" y="6305550"/>
            <a:ext cx="4572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fld id="{D06EB947-FEAA-4596-8A26-AE84AA6464E5}" type="slidenum">
              <a:rPr lang="en-US" altLang="en-US">
                <a:solidFill>
                  <a:srgbClr val="93889F"/>
                </a:solidFill>
                <a:latin typeface="Gill Sans MT" panose="020B0502020104020203" pitchFamily="34" charset="0"/>
              </a:rPr>
              <a:t>12</a:t>
            </a:fld>
            <a:endParaRPr lang="en-US" altLang="en-US" dirty="0">
              <a:solidFill>
                <a:srgbClr val="93889F"/>
              </a:solidFill>
              <a:latin typeface="Gill Sans MT" panose="020B0502020104020203" pitchFamily="34" charset="0"/>
            </a:endParaRPr>
          </a:p>
        </p:txBody>
      </p:sp>
      <p:sp>
        <p:nvSpPr>
          <p:cNvPr id="9220" name="Rectangle 2"/>
          <p:cNvSpPr txBox="1">
            <a:spLocks/>
          </p:cNvSpPr>
          <p:nvPr/>
        </p:nvSpPr>
        <p:spPr bwMode="auto">
          <a:xfrm>
            <a:off x="3962400" y="2003077"/>
            <a:ext cx="83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3025"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ts val="3000"/>
              </a:lnSpc>
              <a:spcBef>
                <a:spcPts val="600"/>
              </a:spcBef>
              <a:buClr>
                <a:schemeClr val="accent1"/>
              </a:buClr>
              <a:buSzPct val="80000"/>
              <a:buFont typeface="Wingdings 2" panose="05020102010507070707" pitchFamily="18" charset="2"/>
              <a:buNone/>
            </a:pPr>
            <a:endParaRPr lang="en-US" altLang="en-US" sz="2400">
              <a:solidFill>
                <a:srgbClr val="3A383D"/>
              </a:solidFill>
              <a:latin typeface="Gill Sans MT" panose="020B0502020104020203" pitchFamily="34" charset="0"/>
            </a:endParaRPr>
          </a:p>
        </p:txBody>
      </p:sp>
      <p:sp>
        <p:nvSpPr>
          <p:cNvPr id="9222" name="Rectangle 12"/>
          <p:cNvSpPr>
            <a:spLocks noChangeArrowheads="1"/>
          </p:cNvSpPr>
          <p:nvPr/>
        </p:nvSpPr>
        <p:spPr bwMode="auto">
          <a:xfrm>
            <a:off x="2971800" y="2730646"/>
            <a:ext cx="54102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endParaRPr lang="en-US" altLang="en-US">
              <a:solidFill>
                <a:schemeClr val="tx2"/>
              </a:solidFill>
            </a:endParaRPr>
          </a:p>
        </p:txBody>
      </p:sp>
      <p:sp>
        <p:nvSpPr>
          <p:cNvPr id="8" name="Rectangle 2"/>
          <p:cNvSpPr txBox="1">
            <a:spLocks noChangeArrowheads="1"/>
          </p:cNvSpPr>
          <p:nvPr/>
        </p:nvSpPr>
        <p:spPr>
          <a:xfrm>
            <a:off x="457200" y="274638"/>
            <a:ext cx="8229600" cy="1143000"/>
          </a:xfrm>
          <a:prstGeom prst="rect">
            <a:avLst/>
          </a:prstGeom>
        </p:spPr>
        <p:txBody>
          <a:bodyPr>
            <a:normAutofit fontScale="97500"/>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endParaRPr lang="en-US" sz="4000" dirty="0">
              <a:effectLst>
                <a:outerShdw blurRad="38100" dist="38100" dir="2700000" algn="tl">
                  <a:srgbClr val="C0C0C0"/>
                </a:outerShdw>
              </a:effectLst>
            </a:endParaRPr>
          </a:p>
        </p:txBody>
      </p:sp>
      <p:pic>
        <p:nvPicPr>
          <p:cNvPr id="2" name="Picture 1">
            <a:hlinkClick r:id="rId3" tooltip="Click to Go to the Austian's Risk Services, Inc., Website"/>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0800" y="341695"/>
            <a:ext cx="4801525" cy="880279"/>
          </a:xfrm>
          <a:prstGeom prst="rect">
            <a:avLst/>
          </a:prstGeom>
        </p:spPr>
      </p:pic>
      <p:sp>
        <p:nvSpPr>
          <p:cNvPr id="15" name="Rectangle 2"/>
          <p:cNvSpPr txBox="1">
            <a:spLocks noChangeArrowheads="1"/>
          </p:cNvSpPr>
          <p:nvPr/>
        </p:nvSpPr>
        <p:spPr>
          <a:xfrm>
            <a:off x="1018953" y="2092856"/>
            <a:ext cx="6905847" cy="478937"/>
          </a:xfrm>
          <a:prstGeom prst="rect">
            <a:avLst/>
          </a:prstGeom>
        </p:spPr>
        <p:txBody>
          <a:bodyPr>
            <a:no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r>
              <a:rPr lang="en-US" sz="2000" dirty="0" smtClean="0">
                <a:solidFill>
                  <a:schemeClr val="accent5"/>
                </a:solidFill>
                <a:effectLst>
                  <a:outerShdw blurRad="38100" dist="38100" dir="2700000" algn="tl">
                    <a:srgbClr val="C0C0C0"/>
                  </a:outerShdw>
                </a:effectLst>
              </a:rPr>
              <a:t>ARS </a:t>
            </a:r>
            <a:r>
              <a:rPr lang="en-US" sz="2000" i="1" dirty="0" smtClean="0">
                <a:solidFill>
                  <a:schemeClr val="accent5"/>
                </a:solidFill>
                <a:effectLst>
                  <a:outerShdw blurRad="38100" dist="38100" dir="2700000" algn="tl">
                    <a:srgbClr val="C0C0C0"/>
                  </a:outerShdw>
                </a:effectLst>
              </a:rPr>
              <a:t>Risk Reduction Reviews™  </a:t>
            </a:r>
            <a:r>
              <a:rPr lang="en-US" sz="2000" dirty="0" smtClean="0">
                <a:solidFill>
                  <a:schemeClr val="accent5"/>
                </a:solidFill>
                <a:effectLst>
                  <a:outerShdw blurRad="38100" dist="38100" dir="2700000" algn="tl">
                    <a:srgbClr val="C0C0C0"/>
                  </a:outerShdw>
                </a:effectLst>
              </a:rPr>
              <a:t>Will:</a:t>
            </a:r>
            <a:endParaRPr lang="en-US" sz="2000" dirty="0">
              <a:solidFill>
                <a:schemeClr val="accent5"/>
              </a:solidFill>
              <a:effectLst>
                <a:outerShdw blurRad="38100" dist="38100" dir="2700000" algn="tl">
                  <a:srgbClr val="C0C0C0"/>
                </a:outerShdw>
              </a:effectLst>
            </a:endParaRPr>
          </a:p>
        </p:txBody>
      </p:sp>
      <p:sp>
        <p:nvSpPr>
          <p:cNvPr id="13" name="Rectangle 3"/>
          <p:cNvSpPr txBox="1">
            <a:spLocks noChangeArrowheads="1"/>
          </p:cNvSpPr>
          <p:nvPr/>
        </p:nvSpPr>
        <p:spPr>
          <a:xfrm>
            <a:off x="914400" y="2400300"/>
            <a:ext cx="7543800" cy="1938569"/>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a:solidFill>
                <a:schemeClr val="accent5"/>
              </a:solidFill>
              <a:effectLst>
                <a:outerShdw blurRad="38100" dist="38100" dir="2700000" algn="tl">
                  <a:srgbClr val="C0C0C0"/>
                </a:outerShdw>
              </a:effectLst>
              <a:latin typeface="+mj-lt"/>
              <a:ea typeface="+mj-ea"/>
              <a:cs typeface="+mj-cs"/>
            </a:endParaRPr>
          </a:p>
        </p:txBody>
      </p:sp>
      <p:sp>
        <p:nvSpPr>
          <p:cNvPr id="11" name="Rectangle 3"/>
          <p:cNvSpPr txBox="1">
            <a:spLocks noChangeArrowheads="1"/>
          </p:cNvSpPr>
          <p:nvPr/>
        </p:nvSpPr>
        <p:spPr>
          <a:xfrm>
            <a:off x="1143000" y="2357262"/>
            <a:ext cx="6781800" cy="2698551"/>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a:solidFill>
                <a:schemeClr val="accent5"/>
              </a:solidFill>
              <a:effectLst>
                <a:outerShdw blurRad="38100" dist="38100" dir="2700000" algn="tl">
                  <a:srgbClr val="C0C0C0"/>
                </a:outerShdw>
              </a:effectLst>
              <a:latin typeface="+mj-lt"/>
              <a:ea typeface="+mj-ea"/>
              <a:cs typeface="+mj-cs"/>
            </a:endParaRPr>
          </a:p>
        </p:txBody>
      </p:sp>
      <p:sp>
        <p:nvSpPr>
          <p:cNvPr id="12" name="Rectangle 3"/>
          <p:cNvSpPr txBox="1">
            <a:spLocks noChangeArrowheads="1"/>
          </p:cNvSpPr>
          <p:nvPr/>
        </p:nvSpPr>
        <p:spPr>
          <a:xfrm>
            <a:off x="903767" y="2695330"/>
            <a:ext cx="7239000" cy="3171498"/>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Keep Staff all on the Same “Page”</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Improve Teamwork and Organization</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Increase Professionalism and Expertise</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Simplify Training and Shorten the Learning Curve</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Help New Staff Members Get Up to Speed Faster</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Provide a Better, More Standardized Career Path</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Enable You to Maintain Detailed Records and Notes</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Reduce the Inefficiency of Paper, Checklists and Spreadsheet Data Collection</a:t>
            </a:r>
          </a:p>
        </p:txBody>
      </p:sp>
      <p:sp>
        <p:nvSpPr>
          <p:cNvPr id="16" name="Rectangle 2"/>
          <p:cNvSpPr txBox="1">
            <a:spLocks noChangeArrowheads="1"/>
          </p:cNvSpPr>
          <p:nvPr/>
        </p:nvSpPr>
        <p:spPr>
          <a:xfrm>
            <a:off x="2171700" y="1365068"/>
            <a:ext cx="5029200" cy="623918"/>
          </a:xfrm>
          <a:prstGeom prst="rect">
            <a:avLst/>
          </a:prstGeom>
        </p:spPr>
        <p:txBody>
          <a:bodyPr>
            <a:no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r>
              <a:rPr lang="en-US" sz="2700" dirty="0" smtClean="0">
                <a:solidFill>
                  <a:srgbClr val="002060"/>
                </a:solidFill>
                <a:effectLst>
                  <a:outerShdw blurRad="38100" dist="38100" dir="2700000" algn="tl">
                    <a:srgbClr val="C0C0C0"/>
                  </a:outerShdw>
                </a:effectLst>
              </a:rPr>
              <a:t>What </a:t>
            </a:r>
            <a:r>
              <a:rPr lang="en-US" sz="2700" dirty="0">
                <a:solidFill>
                  <a:srgbClr val="002060"/>
                </a:solidFill>
                <a:effectLst>
                  <a:outerShdw blurRad="38100" dist="38100" dir="2700000" algn="tl">
                    <a:srgbClr val="C0C0C0"/>
                  </a:outerShdw>
                </a:effectLst>
              </a:rPr>
              <a:t>I</a:t>
            </a:r>
            <a:r>
              <a:rPr lang="en-US" sz="2700" dirty="0" smtClean="0">
                <a:solidFill>
                  <a:srgbClr val="002060"/>
                </a:solidFill>
                <a:effectLst>
                  <a:outerShdw blurRad="38100" dist="38100" dir="2700000" algn="tl">
                    <a:srgbClr val="C0C0C0"/>
                  </a:outerShdw>
                </a:effectLst>
              </a:rPr>
              <a:t>t Will </a:t>
            </a:r>
            <a:r>
              <a:rPr lang="en-US" sz="2700" dirty="0">
                <a:solidFill>
                  <a:srgbClr val="002060"/>
                </a:solidFill>
                <a:effectLst>
                  <a:outerShdw blurRad="38100" dist="38100" dir="2700000" algn="tl">
                    <a:srgbClr val="C0C0C0"/>
                  </a:outerShdw>
                </a:effectLst>
              </a:rPr>
              <a:t>D</a:t>
            </a:r>
            <a:r>
              <a:rPr lang="en-US" sz="2700" dirty="0" smtClean="0">
                <a:solidFill>
                  <a:srgbClr val="002060"/>
                </a:solidFill>
                <a:effectLst>
                  <a:outerShdw blurRad="38100" dist="38100" dir="2700000" algn="tl">
                    <a:srgbClr val="C0C0C0"/>
                  </a:outerShdw>
                </a:effectLst>
              </a:rPr>
              <a:t>o for Your Staff</a:t>
            </a:r>
            <a:endParaRPr lang="en-US" sz="2700" dirty="0">
              <a:solidFill>
                <a:srgbClr val="002060"/>
              </a:solidFill>
              <a:effectLst>
                <a:outerShdw blurRad="38100" dist="38100" dir="2700000" algn="tl">
                  <a:srgbClr val="C0C0C0"/>
                </a:outerShdw>
              </a:effectLst>
            </a:endParaRPr>
          </a:p>
        </p:txBody>
      </p:sp>
    </p:spTree>
    <p:extLst>
      <p:ext uri="{BB962C8B-B14F-4D97-AF65-F5344CB8AC3E}">
        <p14:creationId xmlns:p14="http://schemas.microsoft.com/office/powerpoint/2010/main" val="2962021110"/>
      </p:ext>
    </p:extLst>
  </p:cSld>
  <p:clrMapOvr>
    <a:masterClrMapping/>
  </p:clrMapOvr>
  <p:transition spd="med" advTm="12000">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4"/>
          <p:cNvSpPr>
            <a:spLocks noGrp="1"/>
          </p:cNvSpPr>
          <p:nvPr>
            <p:ph type="ftr" sz="quarter" idx="11"/>
          </p:nvPr>
        </p:nvSpPr>
        <p:spPr bwMode="auto">
          <a:xfrm>
            <a:off x="0" y="6248400"/>
            <a:ext cx="9144000" cy="3238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smtClean="0">
                <a:solidFill>
                  <a:schemeClr val="accent5"/>
                </a:solidFill>
                <a:latin typeface="Gill Sans MT" panose="020B0502020104020203" pitchFamily="34" charset="0"/>
              </a:rPr>
              <a:t>Austian's Risk Services, Inc. • Oklahoma City, OK • 405.799.8611 • AustiansRisk.com • ARSRiskReductionReviews.com </a:t>
            </a:r>
            <a:endParaRPr lang="en-US" altLang="en-US" dirty="0" smtClean="0">
              <a:solidFill>
                <a:schemeClr val="tx2"/>
              </a:solidFill>
              <a:latin typeface="Gill Sans MT" panose="020B0502020104020203" pitchFamily="34" charset="0"/>
            </a:endParaRPr>
          </a:p>
        </p:txBody>
      </p:sp>
      <p:sp>
        <p:nvSpPr>
          <p:cNvPr id="9219" name="Slide Number Placeholder 5"/>
          <p:cNvSpPr>
            <a:spLocks noGrp="1"/>
          </p:cNvSpPr>
          <p:nvPr>
            <p:ph type="sldNum" sz="quarter" idx="12"/>
          </p:nvPr>
        </p:nvSpPr>
        <p:spPr bwMode="auto">
          <a:xfrm>
            <a:off x="8613775" y="6305550"/>
            <a:ext cx="4572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fld id="{1BC912D3-2920-4760-8534-DD5205AEDF3E}" type="slidenum">
              <a:rPr lang="en-US" altLang="en-US" smtClean="0">
                <a:solidFill>
                  <a:srgbClr val="93889F"/>
                </a:solidFill>
                <a:latin typeface="Gill Sans MT" panose="020B0502020104020203" pitchFamily="34" charset="0"/>
              </a:rPr>
              <a:t>13</a:t>
            </a:fld>
            <a:endParaRPr lang="en-US" altLang="en-US" dirty="0">
              <a:solidFill>
                <a:srgbClr val="93889F"/>
              </a:solidFill>
              <a:latin typeface="Gill Sans MT" panose="020B0502020104020203" pitchFamily="34" charset="0"/>
            </a:endParaRPr>
          </a:p>
        </p:txBody>
      </p:sp>
      <p:sp>
        <p:nvSpPr>
          <p:cNvPr id="9220" name="Rectangle 2"/>
          <p:cNvSpPr txBox="1">
            <a:spLocks/>
          </p:cNvSpPr>
          <p:nvPr/>
        </p:nvSpPr>
        <p:spPr bwMode="auto">
          <a:xfrm>
            <a:off x="3962400" y="2003077"/>
            <a:ext cx="83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3025"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ts val="3000"/>
              </a:lnSpc>
              <a:spcBef>
                <a:spcPts val="600"/>
              </a:spcBef>
              <a:buClr>
                <a:schemeClr val="accent1"/>
              </a:buClr>
              <a:buSzPct val="80000"/>
              <a:buFont typeface="Wingdings 2" panose="05020102010507070707" pitchFamily="18" charset="2"/>
              <a:buNone/>
            </a:pPr>
            <a:endParaRPr lang="en-US" altLang="en-US" sz="2400">
              <a:solidFill>
                <a:srgbClr val="3A383D"/>
              </a:solidFill>
              <a:latin typeface="Gill Sans MT" panose="020B0502020104020203" pitchFamily="34" charset="0"/>
            </a:endParaRPr>
          </a:p>
        </p:txBody>
      </p:sp>
      <p:sp>
        <p:nvSpPr>
          <p:cNvPr id="9222" name="Rectangle 12"/>
          <p:cNvSpPr>
            <a:spLocks noChangeArrowheads="1"/>
          </p:cNvSpPr>
          <p:nvPr/>
        </p:nvSpPr>
        <p:spPr bwMode="auto">
          <a:xfrm>
            <a:off x="2971800" y="2730646"/>
            <a:ext cx="54102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endParaRPr lang="en-US" altLang="en-US">
              <a:solidFill>
                <a:schemeClr val="tx2"/>
              </a:solidFill>
            </a:endParaRPr>
          </a:p>
        </p:txBody>
      </p:sp>
      <p:sp>
        <p:nvSpPr>
          <p:cNvPr id="8" name="Rectangle 2"/>
          <p:cNvSpPr txBox="1">
            <a:spLocks noChangeArrowheads="1"/>
          </p:cNvSpPr>
          <p:nvPr/>
        </p:nvSpPr>
        <p:spPr>
          <a:xfrm>
            <a:off x="457200" y="274638"/>
            <a:ext cx="8229600" cy="1143000"/>
          </a:xfrm>
          <a:prstGeom prst="rect">
            <a:avLst/>
          </a:prstGeom>
        </p:spPr>
        <p:txBody>
          <a:bodyPr>
            <a:normAutofit fontScale="97500"/>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endParaRPr lang="en-US" sz="4000" dirty="0">
              <a:effectLst>
                <a:outerShdw blurRad="38100" dist="38100" dir="2700000" algn="tl">
                  <a:srgbClr val="C0C0C0"/>
                </a:outerShdw>
              </a:effectLst>
            </a:endParaRPr>
          </a:p>
        </p:txBody>
      </p:sp>
      <p:pic>
        <p:nvPicPr>
          <p:cNvPr id="2" name="Picture 1">
            <a:hlinkClick r:id="rId3" tooltip="Click to Go to the Austian's Risk Services, Inc., Website"/>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0800" y="341695"/>
            <a:ext cx="4801525" cy="880279"/>
          </a:xfrm>
          <a:prstGeom prst="rect">
            <a:avLst/>
          </a:prstGeom>
        </p:spPr>
      </p:pic>
      <p:sp>
        <p:nvSpPr>
          <p:cNvPr id="15" name="Rectangle 2"/>
          <p:cNvSpPr txBox="1">
            <a:spLocks noChangeArrowheads="1"/>
          </p:cNvSpPr>
          <p:nvPr/>
        </p:nvSpPr>
        <p:spPr>
          <a:xfrm>
            <a:off x="928576" y="2014907"/>
            <a:ext cx="6905847" cy="478937"/>
          </a:xfrm>
          <a:prstGeom prst="rect">
            <a:avLst/>
          </a:prstGeom>
        </p:spPr>
        <p:txBody>
          <a:bodyPr>
            <a:no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r>
              <a:rPr lang="en-US" sz="2000" dirty="0" smtClean="0">
                <a:solidFill>
                  <a:schemeClr val="accent5"/>
                </a:solidFill>
                <a:effectLst>
                  <a:outerShdw blurRad="38100" dist="38100" dir="2700000" algn="tl">
                    <a:srgbClr val="C0C0C0"/>
                  </a:outerShdw>
                </a:effectLst>
              </a:rPr>
              <a:t>ARS </a:t>
            </a:r>
            <a:r>
              <a:rPr lang="en-US" sz="2000" i="1" dirty="0" smtClean="0">
                <a:solidFill>
                  <a:schemeClr val="accent5"/>
                </a:solidFill>
                <a:effectLst>
                  <a:outerShdw blurRad="38100" dist="38100" dir="2700000" algn="tl">
                    <a:srgbClr val="C0C0C0"/>
                  </a:outerShdw>
                </a:effectLst>
              </a:rPr>
              <a:t>Risk Reduction Reviews™  </a:t>
            </a:r>
            <a:r>
              <a:rPr lang="en-US" sz="2000" dirty="0" smtClean="0">
                <a:solidFill>
                  <a:schemeClr val="accent5"/>
                </a:solidFill>
                <a:effectLst>
                  <a:outerShdw blurRad="38100" dist="38100" dir="2700000" algn="tl">
                    <a:srgbClr val="C0C0C0"/>
                  </a:outerShdw>
                </a:effectLst>
              </a:rPr>
              <a:t>are:</a:t>
            </a:r>
            <a:endParaRPr lang="en-US" sz="2000" dirty="0">
              <a:solidFill>
                <a:schemeClr val="accent5"/>
              </a:solidFill>
              <a:effectLst>
                <a:outerShdw blurRad="38100" dist="38100" dir="2700000" algn="tl">
                  <a:srgbClr val="C0C0C0"/>
                </a:outerShdw>
              </a:effectLst>
            </a:endParaRPr>
          </a:p>
        </p:txBody>
      </p:sp>
      <p:sp>
        <p:nvSpPr>
          <p:cNvPr id="13" name="Rectangle 3"/>
          <p:cNvSpPr txBox="1">
            <a:spLocks noChangeArrowheads="1"/>
          </p:cNvSpPr>
          <p:nvPr/>
        </p:nvSpPr>
        <p:spPr>
          <a:xfrm>
            <a:off x="914400" y="2400300"/>
            <a:ext cx="7543800" cy="1938569"/>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a:solidFill>
                <a:schemeClr val="accent5"/>
              </a:solidFill>
              <a:effectLst>
                <a:outerShdw blurRad="38100" dist="38100" dir="2700000" algn="tl">
                  <a:srgbClr val="C0C0C0"/>
                </a:outerShdw>
              </a:effectLst>
              <a:latin typeface="+mj-lt"/>
              <a:ea typeface="+mj-ea"/>
              <a:cs typeface="+mj-cs"/>
            </a:endParaRPr>
          </a:p>
        </p:txBody>
      </p:sp>
      <p:sp>
        <p:nvSpPr>
          <p:cNvPr id="11" name="Rectangle 3"/>
          <p:cNvSpPr txBox="1">
            <a:spLocks noChangeArrowheads="1"/>
          </p:cNvSpPr>
          <p:nvPr/>
        </p:nvSpPr>
        <p:spPr>
          <a:xfrm>
            <a:off x="1143000" y="2357262"/>
            <a:ext cx="6781800" cy="2698551"/>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a:solidFill>
                <a:schemeClr val="accent5"/>
              </a:solidFill>
              <a:effectLst>
                <a:outerShdw blurRad="38100" dist="38100" dir="2700000" algn="tl">
                  <a:srgbClr val="C0C0C0"/>
                </a:outerShdw>
              </a:effectLst>
              <a:latin typeface="+mj-lt"/>
              <a:ea typeface="+mj-ea"/>
              <a:cs typeface="+mj-cs"/>
            </a:endParaRPr>
          </a:p>
        </p:txBody>
      </p:sp>
      <p:sp>
        <p:nvSpPr>
          <p:cNvPr id="12" name="Rectangle 3"/>
          <p:cNvSpPr txBox="1">
            <a:spLocks noChangeArrowheads="1"/>
          </p:cNvSpPr>
          <p:nvPr/>
        </p:nvSpPr>
        <p:spPr>
          <a:xfrm>
            <a:off x="685800" y="2695330"/>
            <a:ext cx="7772400" cy="3171498"/>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Tailored for Your Company</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Automated for Quick Review Turnaround</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Flexible.  Enabling You to Use All or Selected Components</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Supported With Applicable References to OSHA, DOT, EPA and ADA Regulations</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A Tool for Measuring the Performance of Your Staff</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Able to Preview/Print/Email Reports at the End of a Review</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Undergoing Continuous Improvement and Feature Enhancement</a:t>
            </a:r>
          </a:p>
        </p:txBody>
      </p:sp>
      <p:sp>
        <p:nvSpPr>
          <p:cNvPr id="16" name="Rectangle 2"/>
          <p:cNvSpPr txBox="1">
            <a:spLocks noChangeArrowheads="1"/>
          </p:cNvSpPr>
          <p:nvPr/>
        </p:nvSpPr>
        <p:spPr>
          <a:xfrm>
            <a:off x="2171700" y="1365068"/>
            <a:ext cx="5029200" cy="623918"/>
          </a:xfrm>
          <a:prstGeom prst="rect">
            <a:avLst/>
          </a:prstGeom>
        </p:spPr>
        <p:txBody>
          <a:bodyPr>
            <a:no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r>
              <a:rPr lang="en-US" sz="2700" dirty="0" smtClean="0">
                <a:solidFill>
                  <a:srgbClr val="002060"/>
                </a:solidFill>
                <a:effectLst>
                  <a:outerShdw blurRad="38100" dist="38100" dir="2700000" algn="tl">
                    <a:srgbClr val="C0C0C0"/>
                  </a:outerShdw>
                </a:effectLst>
              </a:rPr>
              <a:t>Risk Reduction Reviews are:</a:t>
            </a:r>
            <a:endParaRPr lang="en-US" sz="2700" dirty="0">
              <a:solidFill>
                <a:srgbClr val="002060"/>
              </a:solidFill>
              <a:effectLst>
                <a:outerShdw blurRad="38100" dist="38100" dir="2700000" algn="tl">
                  <a:srgbClr val="C0C0C0"/>
                </a:outerShdw>
              </a:effectLst>
            </a:endParaRPr>
          </a:p>
        </p:txBody>
      </p:sp>
    </p:spTree>
    <p:extLst>
      <p:ext uri="{BB962C8B-B14F-4D97-AF65-F5344CB8AC3E}">
        <p14:creationId xmlns:p14="http://schemas.microsoft.com/office/powerpoint/2010/main" val="3560924183"/>
      </p:ext>
    </p:extLst>
  </p:cSld>
  <p:clrMapOvr>
    <a:masterClrMapping/>
  </p:clrMapOvr>
  <p:transition spd="med" advTm="12000">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4"/>
          <p:cNvSpPr>
            <a:spLocks noGrp="1"/>
          </p:cNvSpPr>
          <p:nvPr>
            <p:ph type="ftr" sz="quarter" idx="11"/>
          </p:nvPr>
        </p:nvSpPr>
        <p:spPr bwMode="auto">
          <a:xfrm>
            <a:off x="0" y="6248400"/>
            <a:ext cx="9144000" cy="3238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smtClean="0">
                <a:solidFill>
                  <a:schemeClr val="accent5"/>
                </a:solidFill>
                <a:latin typeface="Gill Sans MT" panose="020B0502020104020203" pitchFamily="34" charset="0"/>
              </a:rPr>
              <a:t>Austian's Risk Services, Inc. • Oklahoma City, OK • 405.799.8611 • AustiansRisk.com • ARSRiskReductionReviews.com </a:t>
            </a:r>
            <a:endParaRPr lang="en-US" altLang="en-US" dirty="0" smtClean="0">
              <a:solidFill>
                <a:schemeClr val="tx2"/>
              </a:solidFill>
              <a:latin typeface="Gill Sans MT" panose="020B0502020104020203" pitchFamily="34" charset="0"/>
            </a:endParaRPr>
          </a:p>
        </p:txBody>
      </p:sp>
      <p:sp>
        <p:nvSpPr>
          <p:cNvPr id="9219" name="Slide Number Placeholder 5"/>
          <p:cNvSpPr>
            <a:spLocks noGrp="1"/>
          </p:cNvSpPr>
          <p:nvPr>
            <p:ph type="sldNum" sz="quarter" idx="12"/>
          </p:nvPr>
        </p:nvSpPr>
        <p:spPr bwMode="auto">
          <a:xfrm>
            <a:off x="8613775" y="6305550"/>
            <a:ext cx="4572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fld id="{9EDC97A5-6DD3-4E6B-B99F-BE3DB32177DB}" type="slidenum">
              <a:rPr lang="en-US" altLang="en-US">
                <a:solidFill>
                  <a:srgbClr val="93889F"/>
                </a:solidFill>
                <a:latin typeface="Gill Sans MT" panose="020B0502020104020203" pitchFamily="34" charset="0"/>
              </a:rPr>
              <a:t>14</a:t>
            </a:fld>
            <a:endParaRPr lang="en-US" altLang="en-US" dirty="0">
              <a:solidFill>
                <a:srgbClr val="93889F"/>
              </a:solidFill>
              <a:latin typeface="Gill Sans MT" panose="020B0502020104020203" pitchFamily="34" charset="0"/>
            </a:endParaRPr>
          </a:p>
        </p:txBody>
      </p:sp>
      <p:sp>
        <p:nvSpPr>
          <p:cNvPr id="9220" name="Rectangle 2"/>
          <p:cNvSpPr txBox="1">
            <a:spLocks/>
          </p:cNvSpPr>
          <p:nvPr/>
        </p:nvSpPr>
        <p:spPr bwMode="auto">
          <a:xfrm>
            <a:off x="3962400" y="2003077"/>
            <a:ext cx="83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3025"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ts val="3000"/>
              </a:lnSpc>
              <a:spcBef>
                <a:spcPts val="600"/>
              </a:spcBef>
              <a:buClr>
                <a:schemeClr val="accent1"/>
              </a:buClr>
              <a:buSzPct val="80000"/>
              <a:buFont typeface="Wingdings 2" panose="05020102010507070707" pitchFamily="18" charset="2"/>
              <a:buNone/>
            </a:pPr>
            <a:endParaRPr lang="en-US" altLang="en-US" sz="2400">
              <a:solidFill>
                <a:srgbClr val="3A383D"/>
              </a:solidFill>
              <a:latin typeface="Gill Sans MT" panose="020B0502020104020203" pitchFamily="34" charset="0"/>
            </a:endParaRPr>
          </a:p>
        </p:txBody>
      </p:sp>
      <p:sp>
        <p:nvSpPr>
          <p:cNvPr id="9222" name="Rectangle 12"/>
          <p:cNvSpPr>
            <a:spLocks noChangeArrowheads="1"/>
          </p:cNvSpPr>
          <p:nvPr/>
        </p:nvSpPr>
        <p:spPr bwMode="auto">
          <a:xfrm>
            <a:off x="2971800" y="2730646"/>
            <a:ext cx="54102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endParaRPr lang="en-US" altLang="en-US">
              <a:solidFill>
                <a:schemeClr val="tx2"/>
              </a:solidFill>
            </a:endParaRPr>
          </a:p>
        </p:txBody>
      </p:sp>
      <p:sp>
        <p:nvSpPr>
          <p:cNvPr id="8" name="Rectangle 2"/>
          <p:cNvSpPr txBox="1">
            <a:spLocks noChangeArrowheads="1"/>
          </p:cNvSpPr>
          <p:nvPr/>
        </p:nvSpPr>
        <p:spPr>
          <a:xfrm>
            <a:off x="457200" y="274638"/>
            <a:ext cx="8229600" cy="1143000"/>
          </a:xfrm>
          <a:prstGeom prst="rect">
            <a:avLst/>
          </a:prstGeom>
        </p:spPr>
        <p:txBody>
          <a:bodyPr>
            <a:normAutofit fontScale="97500"/>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endParaRPr lang="en-US" sz="4000" dirty="0">
              <a:effectLst>
                <a:outerShdw blurRad="38100" dist="38100" dir="2700000" algn="tl">
                  <a:srgbClr val="C0C0C0"/>
                </a:outerShdw>
              </a:effectLst>
            </a:endParaRPr>
          </a:p>
        </p:txBody>
      </p:sp>
      <p:pic>
        <p:nvPicPr>
          <p:cNvPr id="2" name="Picture 1">
            <a:hlinkClick r:id="rId3" tooltip="Click to Go to the Austian's Risk Services, Inc., Website"/>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0800" y="341695"/>
            <a:ext cx="4801525" cy="880279"/>
          </a:xfrm>
          <a:prstGeom prst="rect">
            <a:avLst/>
          </a:prstGeom>
        </p:spPr>
      </p:pic>
      <p:sp>
        <p:nvSpPr>
          <p:cNvPr id="15" name="Rectangle 2"/>
          <p:cNvSpPr txBox="1">
            <a:spLocks noChangeArrowheads="1"/>
          </p:cNvSpPr>
          <p:nvPr/>
        </p:nvSpPr>
        <p:spPr>
          <a:xfrm>
            <a:off x="928576" y="2014907"/>
            <a:ext cx="6905847" cy="478937"/>
          </a:xfrm>
          <a:prstGeom prst="rect">
            <a:avLst/>
          </a:prstGeom>
        </p:spPr>
        <p:txBody>
          <a:bodyPr>
            <a:no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r>
              <a:rPr lang="en-US" sz="2000" dirty="0" smtClean="0">
                <a:solidFill>
                  <a:schemeClr val="accent5"/>
                </a:solidFill>
                <a:effectLst>
                  <a:outerShdw blurRad="38100" dist="38100" dir="2700000" algn="tl">
                    <a:srgbClr val="C0C0C0"/>
                  </a:outerShdw>
                </a:effectLst>
              </a:rPr>
              <a:t>ARS </a:t>
            </a:r>
            <a:r>
              <a:rPr lang="en-US" sz="2000" i="1" dirty="0" smtClean="0">
                <a:solidFill>
                  <a:schemeClr val="accent5"/>
                </a:solidFill>
                <a:effectLst>
                  <a:outerShdw blurRad="38100" dist="38100" dir="2700000" algn="tl">
                    <a:srgbClr val="C0C0C0"/>
                  </a:outerShdw>
                </a:effectLst>
              </a:rPr>
              <a:t>Risk Reduction Reviews™  </a:t>
            </a:r>
            <a:r>
              <a:rPr lang="en-US" sz="2000" dirty="0" smtClean="0">
                <a:solidFill>
                  <a:schemeClr val="accent5"/>
                </a:solidFill>
                <a:effectLst>
                  <a:outerShdw blurRad="38100" dist="38100" dir="2700000" algn="tl">
                    <a:srgbClr val="C0C0C0"/>
                  </a:outerShdw>
                </a:effectLst>
              </a:rPr>
              <a:t>are:</a:t>
            </a:r>
            <a:endParaRPr lang="en-US" sz="2000" dirty="0">
              <a:solidFill>
                <a:schemeClr val="accent5"/>
              </a:solidFill>
              <a:effectLst>
                <a:outerShdw blurRad="38100" dist="38100" dir="2700000" algn="tl">
                  <a:srgbClr val="C0C0C0"/>
                </a:outerShdw>
              </a:effectLst>
            </a:endParaRPr>
          </a:p>
        </p:txBody>
      </p:sp>
      <p:sp>
        <p:nvSpPr>
          <p:cNvPr id="13" name="Rectangle 3"/>
          <p:cNvSpPr txBox="1">
            <a:spLocks noChangeArrowheads="1"/>
          </p:cNvSpPr>
          <p:nvPr/>
        </p:nvSpPr>
        <p:spPr>
          <a:xfrm>
            <a:off x="914400" y="2400300"/>
            <a:ext cx="7543800" cy="1938569"/>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a:solidFill>
                <a:schemeClr val="accent5"/>
              </a:solidFill>
              <a:effectLst>
                <a:outerShdw blurRad="38100" dist="38100" dir="2700000" algn="tl">
                  <a:srgbClr val="C0C0C0"/>
                </a:outerShdw>
              </a:effectLst>
              <a:latin typeface="+mj-lt"/>
              <a:ea typeface="+mj-ea"/>
              <a:cs typeface="+mj-cs"/>
            </a:endParaRPr>
          </a:p>
        </p:txBody>
      </p:sp>
      <p:sp>
        <p:nvSpPr>
          <p:cNvPr id="11" name="Rectangle 3"/>
          <p:cNvSpPr txBox="1">
            <a:spLocks noChangeArrowheads="1"/>
          </p:cNvSpPr>
          <p:nvPr/>
        </p:nvSpPr>
        <p:spPr>
          <a:xfrm>
            <a:off x="1143000" y="2357262"/>
            <a:ext cx="6781800" cy="2698551"/>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a:solidFill>
                <a:schemeClr val="accent5"/>
              </a:solidFill>
              <a:effectLst>
                <a:outerShdw blurRad="38100" dist="38100" dir="2700000" algn="tl">
                  <a:srgbClr val="C0C0C0"/>
                </a:outerShdw>
              </a:effectLst>
              <a:latin typeface="+mj-lt"/>
              <a:ea typeface="+mj-ea"/>
              <a:cs typeface="+mj-cs"/>
            </a:endParaRPr>
          </a:p>
        </p:txBody>
      </p:sp>
      <p:sp>
        <p:nvSpPr>
          <p:cNvPr id="12" name="Rectangle 3"/>
          <p:cNvSpPr txBox="1">
            <a:spLocks noChangeArrowheads="1"/>
          </p:cNvSpPr>
          <p:nvPr/>
        </p:nvSpPr>
        <p:spPr>
          <a:xfrm>
            <a:off x="685800" y="2695330"/>
            <a:ext cx="7772400" cy="3171498"/>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Based on Over 30 Years of Safety Professional Experience</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Generates a Corrective Action Plan With Best Practice Methods for Improvement</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Flags Critical Parts of a Company’s Risk Components</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Weights Opportunity Items as to How Important they are to Overall Risk</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Expert Witness Type Review Process</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Educates the Management Being Reviewed</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Consists of 140+ Review Area Modules</a:t>
            </a:r>
          </a:p>
        </p:txBody>
      </p:sp>
      <p:sp>
        <p:nvSpPr>
          <p:cNvPr id="16" name="Rectangle 2"/>
          <p:cNvSpPr txBox="1">
            <a:spLocks noChangeArrowheads="1"/>
          </p:cNvSpPr>
          <p:nvPr/>
        </p:nvSpPr>
        <p:spPr>
          <a:xfrm>
            <a:off x="2171700" y="1365068"/>
            <a:ext cx="5029200" cy="623918"/>
          </a:xfrm>
          <a:prstGeom prst="rect">
            <a:avLst/>
          </a:prstGeom>
        </p:spPr>
        <p:txBody>
          <a:bodyPr>
            <a:no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r>
              <a:rPr lang="en-US" sz="2700" dirty="0" smtClean="0">
                <a:solidFill>
                  <a:srgbClr val="002060"/>
                </a:solidFill>
                <a:effectLst>
                  <a:outerShdw blurRad="38100" dist="38100" dir="2700000" algn="tl">
                    <a:srgbClr val="C0C0C0"/>
                  </a:outerShdw>
                </a:effectLst>
              </a:rPr>
              <a:t>A Third Generation Program</a:t>
            </a:r>
            <a:endParaRPr lang="en-US" sz="2700" dirty="0">
              <a:solidFill>
                <a:srgbClr val="002060"/>
              </a:solidFill>
              <a:effectLst>
                <a:outerShdw blurRad="38100" dist="38100" dir="2700000" algn="tl">
                  <a:srgbClr val="C0C0C0"/>
                </a:outerShdw>
              </a:effectLst>
            </a:endParaRPr>
          </a:p>
        </p:txBody>
      </p:sp>
    </p:spTree>
    <p:extLst>
      <p:ext uri="{BB962C8B-B14F-4D97-AF65-F5344CB8AC3E}">
        <p14:creationId xmlns:p14="http://schemas.microsoft.com/office/powerpoint/2010/main" val="3673510210"/>
      </p:ext>
    </p:extLst>
  </p:cSld>
  <p:clrMapOvr>
    <a:masterClrMapping/>
  </p:clrMapOvr>
  <p:transition spd="med" advTm="12000">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4"/>
          <p:cNvSpPr>
            <a:spLocks noGrp="1"/>
          </p:cNvSpPr>
          <p:nvPr>
            <p:ph type="ftr" sz="quarter" idx="11"/>
          </p:nvPr>
        </p:nvSpPr>
        <p:spPr bwMode="auto">
          <a:xfrm>
            <a:off x="0" y="6248400"/>
            <a:ext cx="9144000" cy="3238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smtClean="0">
                <a:solidFill>
                  <a:schemeClr val="accent5"/>
                </a:solidFill>
                <a:latin typeface="Gill Sans MT" panose="020B0502020104020203" pitchFamily="34" charset="0"/>
              </a:rPr>
              <a:t>Austian's Risk Services, Inc. • Oklahoma City, OK • 405.799.8611 • AustiansRisk.com • ARSRiskReductionReviews.com </a:t>
            </a:r>
            <a:endParaRPr lang="en-US" altLang="en-US" dirty="0" smtClean="0">
              <a:solidFill>
                <a:schemeClr val="tx2"/>
              </a:solidFill>
              <a:latin typeface="Gill Sans MT" panose="020B0502020104020203" pitchFamily="34" charset="0"/>
            </a:endParaRPr>
          </a:p>
        </p:txBody>
      </p:sp>
      <p:sp>
        <p:nvSpPr>
          <p:cNvPr id="9219" name="Slide Number Placeholder 5"/>
          <p:cNvSpPr>
            <a:spLocks noGrp="1"/>
          </p:cNvSpPr>
          <p:nvPr>
            <p:ph type="sldNum" sz="quarter" idx="12"/>
          </p:nvPr>
        </p:nvSpPr>
        <p:spPr bwMode="auto">
          <a:xfrm>
            <a:off x="8613775" y="6305550"/>
            <a:ext cx="4572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fld id="{05D20C27-C86E-4F7B-81D8-3F9909C8037F}" type="slidenum">
              <a:rPr lang="en-US" altLang="en-US">
                <a:solidFill>
                  <a:srgbClr val="93889F"/>
                </a:solidFill>
                <a:latin typeface="Gill Sans MT" panose="020B0502020104020203" pitchFamily="34" charset="0"/>
              </a:rPr>
              <a:t>15</a:t>
            </a:fld>
            <a:endParaRPr lang="en-US" altLang="en-US" dirty="0">
              <a:solidFill>
                <a:srgbClr val="93889F"/>
              </a:solidFill>
              <a:latin typeface="Gill Sans MT" panose="020B0502020104020203" pitchFamily="34" charset="0"/>
            </a:endParaRPr>
          </a:p>
        </p:txBody>
      </p:sp>
      <p:sp>
        <p:nvSpPr>
          <p:cNvPr id="9220" name="Rectangle 2"/>
          <p:cNvSpPr txBox="1">
            <a:spLocks/>
          </p:cNvSpPr>
          <p:nvPr/>
        </p:nvSpPr>
        <p:spPr bwMode="auto">
          <a:xfrm>
            <a:off x="3962400" y="2003077"/>
            <a:ext cx="83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3025"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ts val="3000"/>
              </a:lnSpc>
              <a:spcBef>
                <a:spcPts val="600"/>
              </a:spcBef>
              <a:buClr>
                <a:schemeClr val="accent1"/>
              </a:buClr>
              <a:buSzPct val="80000"/>
              <a:buFont typeface="Wingdings 2" panose="05020102010507070707" pitchFamily="18" charset="2"/>
              <a:buNone/>
            </a:pPr>
            <a:endParaRPr lang="en-US" altLang="en-US" sz="2400">
              <a:solidFill>
                <a:srgbClr val="3A383D"/>
              </a:solidFill>
              <a:latin typeface="Gill Sans MT" panose="020B0502020104020203" pitchFamily="34" charset="0"/>
            </a:endParaRPr>
          </a:p>
        </p:txBody>
      </p:sp>
      <p:sp>
        <p:nvSpPr>
          <p:cNvPr id="9222" name="Rectangle 12"/>
          <p:cNvSpPr>
            <a:spLocks noChangeArrowheads="1"/>
          </p:cNvSpPr>
          <p:nvPr/>
        </p:nvSpPr>
        <p:spPr bwMode="auto">
          <a:xfrm>
            <a:off x="2971800" y="2730646"/>
            <a:ext cx="54102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endParaRPr lang="en-US" altLang="en-US">
              <a:solidFill>
                <a:schemeClr val="tx2"/>
              </a:solidFill>
            </a:endParaRPr>
          </a:p>
        </p:txBody>
      </p:sp>
      <p:sp>
        <p:nvSpPr>
          <p:cNvPr id="8" name="Rectangle 2"/>
          <p:cNvSpPr txBox="1">
            <a:spLocks noChangeArrowheads="1"/>
          </p:cNvSpPr>
          <p:nvPr/>
        </p:nvSpPr>
        <p:spPr>
          <a:xfrm>
            <a:off x="457200" y="274638"/>
            <a:ext cx="8229600" cy="1143000"/>
          </a:xfrm>
          <a:prstGeom prst="rect">
            <a:avLst/>
          </a:prstGeom>
        </p:spPr>
        <p:txBody>
          <a:bodyPr>
            <a:normAutofit fontScale="97500"/>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endParaRPr lang="en-US" sz="4000" dirty="0">
              <a:effectLst>
                <a:outerShdw blurRad="38100" dist="38100" dir="2700000" algn="tl">
                  <a:srgbClr val="C0C0C0"/>
                </a:outerShdw>
              </a:effectLst>
            </a:endParaRPr>
          </a:p>
        </p:txBody>
      </p:sp>
      <p:pic>
        <p:nvPicPr>
          <p:cNvPr id="2" name="Picture 1">
            <a:hlinkClick r:id="rId3" tooltip="Click to Go to the Austian's Risk Services, Inc., Website"/>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0800" y="341695"/>
            <a:ext cx="4801525" cy="880279"/>
          </a:xfrm>
          <a:prstGeom prst="rect">
            <a:avLst/>
          </a:prstGeom>
        </p:spPr>
      </p:pic>
      <p:sp>
        <p:nvSpPr>
          <p:cNvPr id="15" name="Rectangle 2"/>
          <p:cNvSpPr txBox="1">
            <a:spLocks noChangeArrowheads="1"/>
          </p:cNvSpPr>
          <p:nvPr/>
        </p:nvSpPr>
        <p:spPr>
          <a:xfrm>
            <a:off x="928576" y="2014907"/>
            <a:ext cx="7148624" cy="478937"/>
          </a:xfrm>
          <a:prstGeom prst="rect">
            <a:avLst/>
          </a:prstGeom>
        </p:spPr>
        <p:txBody>
          <a:bodyPr>
            <a:no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r>
              <a:rPr lang="en-US" sz="2000" dirty="0" smtClean="0">
                <a:solidFill>
                  <a:schemeClr val="accent5"/>
                </a:solidFill>
                <a:effectLst>
                  <a:outerShdw blurRad="38100" dist="38100" dir="2700000" algn="tl">
                    <a:srgbClr val="C0C0C0"/>
                  </a:outerShdw>
                </a:effectLst>
              </a:rPr>
              <a:t>ARS </a:t>
            </a:r>
            <a:r>
              <a:rPr lang="en-US" sz="2000" i="1" dirty="0" smtClean="0">
                <a:solidFill>
                  <a:schemeClr val="accent5"/>
                </a:solidFill>
                <a:effectLst>
                  <a:outerShdw blurRad="38100" dist="38100" dir="2700000" algn="tl">
                    <a:srgbClr val="C0C0C0"/>
                  </a:outerShdw>
                </a:effectLst>
              </a:rPr>
              <a:t>Risk Reduction Reviews™  </a:t>
            </a:r>
            <a:r>
              <a:rPr lang="en-US" sz="2000" dirty="0" smtClean="0">
                <a:solidFill>
                  <a:schemeClr val="accent5"/>
                </a:solidFill>
                <a:effectLst>
                  <a:outerShdw blurRad="38100" dist="38100" dir="2700000" algn="tl">
                    <a:srgbClr val="C0C0C0"/>
                  </a:outerShdw>
                </a:effectLst>
              </a:rPr>
              <a:t>Reports and Analysis can:</a:t>
            </a:r>
            <a:endParaRPr lang="en-US" sz="2000" dirty="0">
              <a:solidFill>
                <a:schemeClr val="accent5"/>
              </a:solidFill>
              <a:effectLst>
                <a:outerShdw blurRad="38100" dist="38100" dir="2700000" algn="tl">
                  <a:srgbClr val="C0C0C0"/>
                </a:outerShdw>
              </a:effectLst>
            </a:endParaRPr>
          </a:p>
        </p:txBody>
      </p:sp>
      <p:sp>
        <p:nvSpPr>
          <p:cNvPr id="13" name="Rectangle 3"/>
          <p:cNvSpPr txBox="1">
            <a:spLocks noChangeArrowheads="1"/>
          </p:cNvSpPr>
          <p:nvPr/>
        </p:nvSpPr>
        <p:spPr>
          <a:xfrm>
            <a:off x="914400" y="2400300"/>
            <a:ext cx="7543800" cy="1938569"/>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a:solidFill>
                <a:schemeClr val="accent5"/>
              </a:solidFill>
              <a:effectLst>
                <a:outerShdw blurRad="38100" dist="38100" dir="2700000" algn="tl">
                  <a:srgbClr val="C0C0C0"/>
                </a:outerShdw>
              </a:effectLst>
              <a:latin typeface="+mj-lt"/>
              <a:ea typeface="+mj-ea"/>
              <a:cs typeface="+mj-cs"/>
            </a:endParaRPr>
          </a:p>
        </p:txBody>
      </p:sp>
      <p:sp>
        <p:nvSpPr>
          <p:cNvPr id="11" name="Rectangle 3"/>
          <p:cNvSpPr txBox="1">
            <a:spLocks noChangeArrowheads="1"/>
          </p:cNvSpPr>
          <p:nvPr/>
        </p:nvSpPr>
        <p:spPr>
          <a:xfrm>
            <a:off x="1143000" y="2357262"/>
            <a:ext cx="6781800" cy="2698551"/>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a:solidFill>
                <a:schemeClr val="accent5"/>
              </a:solidFill>
              <a:effectLst>
                <a:outerShdw blurRad="38100" dist="38100" dir="2700000" algn="tl">
                  <a:srgbClr val="C0C0C0"/>
                </a:outerShdw>
              </a:effectLst>
              <a:latin typeface="+mj-lt"/>
              <a:ea typeface="+mj-ea"/>
              <a:cs typeface="+mj-cs"/>
            </a:endParaRPr>
          </a:p>
        </p:txBody>
      </p:sp>
      <p:sp>
        <p:nvSpPr>
          <p:cNvPr id="12" name="Rectangle 3"/>
          <p:cNvSpPr txBox="1">
            <a:spLocks noChangeArrowheads="1"/>
          </p:cNvSpPr>
          <p:nvPr/>
        </p:nvSpPr>
        <p:spPr>
          <a:xfrm>
            <a:off x="685800" y="2695330"/>
            <a:ext cx="7772400" cy="3171498"/>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p:txBody>
      </p:sp>
      <p:sp>
        <p:nvSpPr>
          <p:cNvPr id="16" name="Rectangle 2"/>
          <p:cNvSpPr txBox="1">
            <a:spLocks noChangeArrowheads="1"/>
          </p:cNvSpPr>
          <p:nvPr/>
        </p:nvSpPr>
        <p:spPr>
          <a:xfrm>
            <a:off x="2838450" y="1342503"/>
            <a:ext cx="3695700" cy="623918"/>
          </a:xfrm>
          <a:prstGeom prst="rect">
            <a:avLst/>
          </a:prstGeom>
        </p:spPr>
        <p:txBody>
          <a:bodyPr>
            <a:no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r>
              <a:rPr lang="en-US" sz="2700" dirty="0" smtClean="0">
                <a:solidFill>
                  <a:srgbClr val="002060"/>
                </a:solidFill>
                <a:effectLst>
                  <a:outerShdw blurRad="38100" dist="38100" dir="2700000" algn="tl">
                    <a:srgbClr val="C0C0C0"/>
                  </a:outerShdw>
                </a:effectLst>
              </a:rPr>
              <a:t>Reports and Analysis</a:t>
            </a:r>
            <a:endParaRPr lang="en-US" sz="2700" dirty="0">
              <a:solidFill>
                <a:srgbClr val="002060"/>
              </a:solidFill>
              <a:effectLst>
                <a:outerShdw blurRad="38100" dist="38100" dir="2700000" algn="tl">
                  <a:srgbClr val="C0C0C0"/>
                </a:outerShdw>
              </a:effectLst>
            </a:endParaRPr>
          </a:p>
        </p:txBody>
      </p:sp>
      <p:sp>
        <p:nvSpPr>
          <p:cNvPr id="14" name="Rectangle 3"/>
          <p:cNvSpPr txBox="1">
            <a:spLocks noChangeArrowheads="1"/>
          </p:cNvSpPr>
          <p:nvPr/>
        </p:nvSpPr>
        <p:spPr>
          <a:xfrm>
            <a:off x="800100" y="2573133"/>
            <a:ext cx="7772400" cy="3370467"/>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Show Year to Year Changes by Segment and Prior Review Scores</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Reports Can Show Comparison Scores With Established Standards of Performance</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Reports Can be Printed or Emailed at the End of a Review and Used in the Closing Conference</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Reports and DATA can be Sent via the Internet and Outlook</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Show Built-In Analysis of Review Information</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Reports and Analysis can be Customized or New Ones Developed for Your Company</a:t>
            </a: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p:txBody>
      </p:sp>
    </p:spTree>
    <p:extLst>
      <p:ext uri="{BB962C8B-B14F-4D97-AF65-F5344CB8AC3E}">
        <p14:creationId xmlns:p14="http://schemas.microsoft.com/office/powerpoint/2010/main" val="193199666"/>
      </p:ext>
    </p:extLst>
  </p:cSld>
  <p:clrMapOvr>
    <a:masterClrMapping/>
  </p:clrMapOvr>
  <p:transition spd="med" advTm="12000">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4"/>
          <p:cNvSpPr>
            <a:spLocks noGrp="1"/>
          </p:cNvSpPr>
          <p:nvPr>
            <p:ph type="ftr" sz="quarter" idx="11"/>
          </p:nvPr>
        </p:nvSpPr>
        <p:spPr bwMode="auto">
          <a:xfrm>
            <a:off x="0" y="6248400"/>
            <a:ext cx="9144000" cy="3238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smtClean="0">
                <a:solidFill>
                  <a:schemeClr val="accent5"/>
                </a:solidFill>
                <a:latin typeface="Gill Sans MT" panose="020B0502020104020203" pitchFamily="34" charset="0"/>
              </a:rPr>
              <a:t>Austian's Risk Services, Inc. • Oklahoma City, OK • 405.799.8611 • AustiansRisk.com • ARSRiskReductionReviews.com </a:t>
            </a:r>
            <a:endParaRPr lang="en-US" altLang="en-US" dirty="0" smtClean="0">
              <a:solidFill>
                <a:schemeClr val="tx2"/>
              </a:solidFill>
              <a:latin typeface="Gill Sans MT" panose="020B0502020104020203" pitchFamily="34" charset="0"/>
            </a:endParaRPr>
          </a:p>
        </p:txBody>
      </p:sp>
      <p:sp>
        <p:nvSpPr>
          <p:cNvPr id="9219" name="Slide Number Placeholder 5"/>
          <p:cNvSpPr>
            <a:spLocks noGrp="1"/>
          </p:cNvSpPr>
          <p:nvPr>
            <p:ph type="sldNum" sz="quarter" idx="12"/>
          </p:nvPr>
        </p:nvSpPr>
        <p:spPr bwMode="auto">
          <a:xfrm>
            <a:off x="8613775" y="6305550"/>
            <a:ext cx="4572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fld id="{6562B9C3-D5B9-405C-8C87-29046780B484}" type="slidenum">
              <a:rPr lang="en-US" altLang="en-US" smtClean="0">
                <a:solidFill>
                  <a:srgbClr val="93889F"/>
                </a:solidFill>
                <a:latin typeface="Gill Sans MT" panose="020B0502020104020203" pitchFamily="34" charset="0"/>
              </a:rPr>
              <a:t>16</a:t>
            </a:fld>
            <a:endParaRPr lang="en-US" altLang="en-US" dirty="0">
              <a:solidFill>
                <a:srgbClr val="93889F"/>
              </a:solidFill>
              <a:latin typeface="Gill Sans MT" panose="020B0502020104020203" pitchFamily="34" charset="0"/>
            </a:endParaRPr>
          </a:p>
        </p:txBody>
      </p:sp>
      <p:sp>
        <p:nvSpPr>
          <p:cNvPr id="9220" name="Rectangle 2"/>
          <p:cNvSpPr txBox="1">
            <a:spLocks/>
          </p:cNvSpPr>
          <p:nvPr/>
        </p:nvSpPr>
        <p:spPr bwMode="auto">
          <a:xfrm>
            <a:off x="3962400" y="2003077"/>
            <a:ext cx="83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3025"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ts val="3000"/>
              </a:lnSpc>
              <a:spcBef>
                <a:spcPts val="600"/>
              </a:spcBef>
              <a:buClr>
                <a:schemeClr val="accent1"/>
              </a:buClr>
              <a:buSzPct val="80000"/>
              <a:buFont typeface="Wingdings 2" panose="05020102010507070707" pitchFamily="18" charset="2"/>
              <a:buNone/>
            </a:pPr>
            <a:endParaRPr lang="en-US" altLang="en-US" sz="2400">
              <a:solidFill>
                <a:srgbClr val="3A383D"/>
              </a:solidFill>
              <a:latin typeface="Gill Sans MT" panose="020B0502020104020203" pitchFamily="34" charset="0"/>
            </a:endParaRPr>
          </a:p>
        </p:txBody>
      </p:sp>
      <p:sp>
        <p:nvSpPr>
          <p:cNvPr id="9222" name="Rectangle 12"/>
          <p:cNvSpPr>
            <a:spLocks noChangeArrowheads="1"/>
          </p:cNvSpPr>
          <p:nvPr/>
        </p:nvSpPr>
        <p:spPr bwMode="auto">
          <a:xfrm>
            <a:off x="2971800" y="2730646"/>
            <a:ext cx="54102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endParaRPr lang="en-US" altLang="en-US">
              <a:solidFill>
                <a:schemeClr val="tx2"/>
              </a:solidFill>
            </a:endParaRPr>
          </a:p>
        </p:txBody>
      </p:sp>
      <p:sp>
        <p:nvSpPr>
          <p:cNvPr id="8" name="Rectangle 2"/>
          <p:cNvSpPr txBox="1">
            <a:spLocks noChangeArrowheads="1"/>
          </p:cNvSpPr>
          <p:nvPr/>
        </p:nvSpPr>
        <p:spPr>
          <a:xfrm>
            <a:off x="457200" y="274638"/>
            <a:ext cx="8229600" cy="1143000"/>
          </a:xfrm>
          <a:prstGeom prst="rect">
            <a:avLst/>
          </a:prstGeom>
        </p:spPr>
        <p:txBody>
          <a:bodyPr>
            <a:normAutofit fontScale="97500"/>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endParaRPr lang="en-US" sz="4000" dirty="0">
              <a:effectLst>
                <a:outerShdw blurRad="38100" dist="38100" dir="2700000" algn="tl">
                  <a:srgbClr val="C0C0C0"/>
                </a:outerShdw>
              </a:effectLst>
            </a:endParaRPr>
          </a:p>
        </p:txBody>
      </p:sp>
      <p:pic>
        <p:nvPicPr>
          <p:cNvPr id="2" name="Picture 1">
            <a:hlinkClick r:id="rId3" tooltip="Click to Go to the Austian's Risk Services, Inc., Website"/>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0800" y="341695"/>
            <a:ext cx="4801525" cy="880279"/>
          </a:xfrm>
          <a:prstGeom prst="rect">
            <a:avLst/>
          </a:prstGeom>
        </p:spPr>
      </p:pic>
      <p:sp>
        <p:nvSpPr>
          <p:cNvPr id="15" name="Rectangle 2"/>
          <p:cNvSpPr txBox="1">
            <a:spLocks noChangeArrowheads="1"/>
          </p:cNvSpPr>
          <p:nvPr/>
        </p:nvSpPr>
        <p:spPr>
          <a:xfrm>
            <a:off x="685800" y="1878325"/>
            <a:ext cx="7620000" cy="478937"/>
          </a:xfrm>
          <a:prstGeom prst="rect">
            <a:avLst/>
          </a:prstGeom>
        </p:spPr>
        <p:txBody>
          <a:bodyPr>
            <a:no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r>
              <a:rPr lang="en-US" sz="2000" dirty="0" smtClean="0">
                <a:solidFill>
                  <a:schemeClr val="accent5"/>
                </a:solidFill>
                <a:effectLst>
                  <a:outerShdw blurRad="38100" dist="38100" dir="2700000" algn="tl">
                    <a:srgbClr val="C0C0C0"/>
                  </a:outerShdw>
                </a:effectLst>
              </a:rPr>
              <a:t>ARS </a:t>
            </a:r>
            <a:r>
              <a:rPr lang="en-US" sz="2000" i="1" dirty="0" smtClean="0">
                <a:solidFill>
                  <a:schemeClr val="accent5"/>
                </a:solidFill>
                <a:effectLst>
                  <a:outerShdw blurRad="38100" dist="38100" dir="2700000" algn="tl">
                    <a:srgbClr val="C0C0C0"/>
                  </a:outerShdw>
                </a:effectLst>
              </a:rPr>
              <a:t>Risk Reduction Reviews™  </a:t>
            </a:r>
            <a:r>
              <a:rPr lang="en-US" sz="2000" dirty="0" smtClean="0">
                <a:solidFill>
                  <a:schemeClr val="accent5"/>
                </a:solidFill>
                <a:effectLst>
                  <a:outerShdw blurRad="38100" dist="38100" dir="2700000" algn="tl">
                    <a:srgbClr val="C0C0C0"/>
                  </a:outerShdw>
                </a:effectLst>
              </a:rPr>
              <a:t>Corrective Action Plans:</a:t>
            </a:r>
            <a:endParaRPr lang="en-US" sz="2000" dirty="0">
              <a:solidFill>
                <a:schemeClr val="accent5"/>
              </a:solidFill>
              <a:effectLst>
                <a:outerShdw blurRad="38100" dist="38100" dir="2700000" algn="tl">
                  <a:srgbClr val="C0C0C0"/>
                </a:outerShdw>
              </a:effectLst>
            </a:endParaRPr>
          </a:p>
        </p:txBody>
      </p:sp>
      <p:sp>
        <p:nvSpPr>
          <p:cNvPr id="13" name="Rectangle 3"/>
          <p:cNvSpPr txBox="1">
            <a:spLocks noChangeArrowheads="1"/>
          </p:cNvSpPr>
          <p:nvPr/>
        </p:nvSpPr>
        <p:spPr>
          <a:xfrm>
            <a:off x="914400" y="2400300"/>
            <a:ext cx="7543800" cy="1938569"/>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a:solidFill>
                <a:schemeClr val="accent5"/>
              </a:solidFill>
              <a:effectLst>
                <a:outerShdw blurRad="38100" dist="38100" dir="2700000" algn="tl">
                  <a:srgbClr val="C0C0C0"/>
                </a:outerShdw>
              </a:effectLst>
              <a:latin typeface="+mj-lt"/>
              <a:ea typeface="+mj-ea"/>
              <a:cs typeface="+mj-cs"/>
            </a:endParaRPr>
          </a:p>
        </p:txBody>
      </p:sp>
      <p:sp>
        <p:nvSpPr>
          <p:cNvPr id="11" name="Rectangle 3"/>
          <p:cNvSpPr txBox="1">
            <a:spLocks noChangeArrowheads="1"/>
          </p:cNvSpPr>
          <p:nvPr/>
        </p:nvSpPr>
        <p:spPr>
          <a:xfrm>
            <a:off x="1143000" y="2357262"/>
            <a:ext cx="6781800" cy="2698551"/>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a:solidFill>
                <a:schemeClr val="accent5"/>
              </a:solidFill>
              <a:effectLst>
                <a:outerShdw blurRad="38100" dist="38100" dir="2700000" algn="tl">
                  <a:srgbClr val="C0C0C0"/>
                </a:outerShdw>
              </a:effectLst>
              <a:latin typeface="+mj-lt"/>
              <a:ea typeface="+mj-ea"/>
              <a:cs typeface="+mj-cs"/>
            </a:endParaRPr>
          </a:p>
        </p:txBody>
      </p:sp>
      <p:sp>
        <p:nvSpPr>
          <p:cNvPr id="12" name="Rectangle 3"/>
          <p:cNvSpPr txBox="1">
            <a:spLocks noChangeArrowheads="1"/>
          </p:cNvSpPr>
          <p:nvPr/>
        </p:nvSpPr>
        <p:spPr>
          <a:xfrm>
            <a:off x="685800" y="2695330"/>
            <a:ext cx="7772400" cy="3171498"/>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p:txBody>
      </p:sp>
      <p:sp>
        <p:nvSpPr>
          <p:cNvPr id="16" name="Rectangle 2"/>
          <p:cNvSpPr txBox="1">
            <a:spLocks noChangeArrowheads="1"/>
          </p:cNvSpPr>
          <p:nvPr/>
        </p:nvSpPr>
        <p:spPr>
          <a:xfrm>
            <a:off x="2638425" y="1334969"/>
            <a:ext cx="4095750" cy="623918"/>
          </a:xfrm>
          <a:prstGeom prst="rect">
            <a:avLst/>
          </a:prstGeom>
        </p:spPr>
        <p:txBody>
          <a:bodyPr>
            <a:no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r>
              <a:rPr lang="en-US" sz="2700" dirty="0" smtClean="0">
                <a:solidFill>
                  <a:srgbClr val="002060"/>
                </a:solidFill>
                <a:effectLst>
                  <a:outerShdw blurRad="38100" dist="38100" dir="2700000" algn="tl">
                    <a:srgbClr val="C0C0C0"/>
                  </a:outerShdw>
                </a:effectLst>
              </a:rPr>
              <a:t>Corrective Action Plans</a:t>
            </a:r>
            <a:endParaRPr lang="en-US" sz="2700" dirty="0">
              <a:solidFill>
                <a:srgbClr val="002060"/>
              </a:solidFill>
              <a:effectLst>
                <a:outerShdw blurRad="38100" dist="38100" dir="2700000" algn="tl">
                  <a:srgbClr val="C0C0C0"/>
                </a:outerShdw>
              </a:effectLst>
            </a:endParaRPr>
          </a:p>
        </p:txBody>
      </p:sp>
      <p:sp>
        <p:nvSpPr>
          <p:cNvPr id="14" name="Rectangle 3"/>
          <p:cNvSpPr txBox="1">
            <a:spLocks noChangeArrowheads="1"/>
          </p:cNvSpPr>
          <p:nvPr/>
        </p:nvSpPr>
        <p:spPr>
          <a:xfrm>
            <a:off x="800100" y="2573133"/>
            <a:ext cx="7772400" cy="3465342"/>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p:txBody>
      </p:sp>
      <p:sp>
        <p:nvSpPr>
          <p:cNvPr id="17" name="Rectangle 3"/>
          <p:cNvSpPr txBox="1">
            <a:spLocks noChangeArrowheads="1"/>
          </p:cNvSpPr>
          <p:nvPr/>
        </p:nvSpPr>
        <p:spPr>
          <a:xfrm>
            <a:off x="457200" y="2517245"/>
            <a:ext cx="7772400" cy="2729354"/>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Covers Each Area Reviewed that Has an Opportunity Area for Improvement</a:t>
            </a:r>
          </a:p>
          <a:p>
            <a:pPr eaLnBrk="1" hangingPunct="1">
              <a:lnSpc>
                <a:spcPct val="90000"/>
              </a:lnSpc>
            </a:pPr>
            <a:r>
              <a:rPr lang="en-US" sz="2000" b="1" dirty="0">
                <a:solidFill>
                  <a:schemeClr val="accent5"/>
                </a:solidFill>
                <a:effectLst>
                  <a:outerShdw blurRad="38100" dist="38100" dir="2700000" algn="tl">
                    <a:srgbClr val="C0C0C0"/>
                  </a:outerShdw>
                </a:effectLst>
                <a:latin typeface="+mj-lt"/>
                <a:ea typeface="+mj-ea"/>
                <a:cs typeface="+mj-cs"/>
              </a:rPr>
              <a:t>Has a </a:t>
            </a:r>
            <a:r>
              <a:rPr lang="en-US" sz="2000" b="1" dirty="0" smtClean="0">
                <a:solidFill>
                  <a:schemeClr val="accent5"/>
                </a:solidFill>
                <a:effectLst>
                  <a:outerShdw blurRad="38100" dist="38100" dir="2700000" algn="tl">
                    <a:srgbClr val="C0C0C0"/>
                  </a:outerShdw>
                </a:effectLst>
                <a:latin typeface="+mj-lt"/>
                <a:ea typeface="+mj-ea"/>
                <a:cs typeface="+mj-cs"/>
              </a:rPr>
              <a:t>Defect </a:t>
            </a:r>
            <a:r>
              <a:rPr lang="en-US" sz="2000" b="1" dirty="0">
                <a:solidFill>
                  <a:schemeClr val="accent5"/>
                </a:solidFill>
                <a:effectLst>
                  <a:outerShdw blurRad="38100" dist="38100" dir="2700000" algn="tl">
                    <a:srgbClr val="C0C0C0"/>
                  </a:outerShdw>
                </a:effectLst>
                <a:latin typeface="+mj-lt"/>
                <a:ea typeface="+mj-ea"/>
                <a:cs typeface="+mj-cs"/>
              </a:rPr>
              <a:t>D</a:t>
            </a:r>
            <a:r>
              <a:rPr lang="en-US" sz="2000" b="1" dirty="0" smtClean="0">
                <a:solidFill>
                  <a:schemeClr val="accent5"/>
                </a:solidFill>
                <a:effectLst>
                  <a:outerShdw blurRad="38100" dist="38100" dir="2700000" algn="tl">
                    <a:srgbClr val="C0C0C0"/>
                  </a:outerShdw>
                </a:effectLst>
                <a:latin typeface="+mj-lt"/>
                <a:ea typeface="+mj-ea"/>
                <a:cs typeface="+mj-cs"/>
              </a:rPr>
              <a:t>etail </a:t>
            </a:r>
            <a:r>
              <a:rPr lang="en-US" sz="2000" b="1" dirty="0">
                <a:solidFill>
                  <a:schemeClr val="accent5"/>
                </a:solidFill>
                <a:effectLst>
                  <a:outerShdw blurRad="38100" dist="38100" dir="2700000" algn="tl">
                    <a:srgbClr val="C0C0C0"/>
                  </a:outerShdw>
                </a:effectLst>
                <a:latin typeface="+mj-lt"/>
                <a:ea typeface="+mj-ea"/>
                <a:cs typeface="+mj-cs"/>
              </a:rPr>
              <a:t>that </a:t>
            </a:r>
            <a:r>
              <a:rPr lang="en-US" sz="2000" b="1" dirty="0" smtClean="0">
                <a:solidFill>
                  <a:schemeClr val="accent5"/>
                </a:solidFill>
                <a:effectLst>
                  <a:outerShdw blurRad="38100" dist="38100" dir="2700000" algn="tl">
                    <a:srgbClr val="C0C0C0"/>
                  </a:outerShdw>
                </a:effectLst>
                <a:latin typeface="+mj-lt"/>
                <a:ea typeface="+mj-ea"/>
                <a:cs typeface="+mj-cs"/>
              </a:rPr>
              <a:t>Breaks </a:t>
            </a:r>
            <a:r>
              <a:rPr lang="en-US" sz="2000" b="1" dirty="0">
                <a:solidFill>
                  <a:schemeClr val="accent5"/>
                </a:solidFill>
                <a:effectLst>
                  <a:outerShdw blurRad="38100" dist="38100" dir="2700000" algn="tl">
                    <a:srgbClr val="C0C0C0"/>
                  </a:outerShdw>
                </a:effectLst>
                <a:latin typeface="+mj-lt"/>
                <a:ea typeface="+mj-ea"/>
                <a:cs typeface="+mj-cs"/>
              </a:rPr>
              <a:t>D</a:t>
            </a:r>
            <a:r>
              <a:rPr lang="en-US" sz="2000" b="1" dirty="0" smtClean="0">
                <a:solidFill>
                  <a:schemeClr val="accent5"/>
                </a:solidFill>
                <a:effectLst>
                  <a:outerShdw blurRad="38100" dist="38100" dir="2700000" algn="tl">
                    <a:srgbClr val="C0C0C0"/>
                  </a:outerShdw>
                </a:effectLst>
                <a:latin typeface="+mj-lt"/>
                <a:ea typeface="+mj-ea"/>
                <a:cs typeface="+mj-cs"/>
              </a:rPr>
              <a:t>own </a:t>
            </a:r>
            <a:r>
              <a:rPr lang="en-US" sz="2000" b="1" dirty="0">
                <a:solidFill>
                  <a:schemeClr val="accent5"/>
                </a:solidFill>
                <a:effectLst>
                  <a:outerShdw blurRad="38100" dist="38100" dir="2700000" algn="tl">
                    <a:srgbClr val="C0C0C0"/>
                  </a:outerShdw>
                </a:effectLst>
                <a:latin typeface="+mj-lt"/>
                <a:ea typeface="+mj-ea"/>
                <a:cs typeface="+mj-cs"/>
              </a:rPr>
              <a:t>E</a:t>
            </a:r>
            <a:r>
              <a:rPr lang="en-US" sz="2000" b="1" dirty="0" smtClean="0">
                <a:solidFill>
                  <a:schemeClr val="accent5"/>
                </a:solidFill>
                <a:effectLst>
                  <a:outerShdw blurRad="38100" dist="38100" dir="2700000" algn="tl">
                    <a:srgbClr val="C0C0C0"/>
                  </a:outerShdw>
                </a:effectLst>
                <a:latin typeface="+mj-lt"/>
                <a:ea typeface="+mj-ea"/>
                <a:cs typeface="+mj-cs"/>
              </a:rPr>
              <a:t>ach </a:t>
            </a:r>
            <a:r>
              <a:rPr lang="en-US" sz="2000" b="1" dirty="0">
                <a:solidFill>
                  <a:schemeClr val="accent5"/>
                </a:solidFill>
                <a:effectLst>
                  <a:outerShdw blurRad="38100" dist="38100" dir="2700000" algn="tl">
                    <a:srgbClr val="C0C0C0"/>
                  </a:outerShdw>
                </a:effectLst>
                <a:latin typeface="+mj-lt"/>
                <a:ea typeface="+mj-ea"/>
                <a:cs typeface="+mj-cs"/>
              </a:rPr>
              <a:t>A</a:t>
            </a:r>
            <a:r>
              <a:rPr lang="en-US" sz="2000" b="1" dirty="0" smtClean="0">
                <a:solidFill>
                  <a:schemeClr val="accent5"/>
                </a:solidFill>
                <a:effectLst>
                  <a:outerShdw blurRad="38100" dist="38100" dir="2700000" algn="tl">
                    <a:srgbClr val="C0C0C0"/>
                  </a:outerShdw>
                </a:effectLst>
                <a:latin typeface="+mj-lt"/>
                <a:ea typeface="+mj-ea"/>
                <a:cs typeface="+mj-cs"/>
              </a:rPr>
              <a:t>rea </a:t>
            </a:r>
            <a:r>
              <a:rPr lang="en-US" sz="2000" b="1" dirty="0">
                <a:solidFill>
                  <a:schemeClr val="accent5"/>
                </a:solidFill>
                <a:effectLst>
                  <a:outerShdw blurRad="38100" dist="38100" dir="2700000" algn="tl">
                    <a:srgbClr val="C0C0C0"/>
                  </a:outerShdw>
                </a:effectLst>
                <a:latin typeface="+mj-lt"/>
                <a:ea typeface="+mj-ea"/>
                <a:cs typeface="+mj-cs"/>
              </a:rPr>
              <a:t>for </a:t>
            </a:r>
            <a:r>
              <a:rPr lang="en-US" sz="2000" b="1" dirty="0" smtClean="0">
                <a:solidFill>
                  <a:schemeClr val="accent5"/>
                </a:solidFill>
                <a:effectLst>
                  <a:outerShdw blurRad="38100" dist="38100" dir="2700000" algn="tl">
                    <a:srgbClr val="C0C0C0"/>
                  </a:outerShdw>
                </a:effectLst>
                <a:latin typeface="+mj-lt"/>
                <a:ea typeface="+mj-ea"/>
                <a:cs typeface="+mj-cs"/>
              </a:rPr>
              <a:t>Full </a:t>
            </a:r>
            <a:r>
              <a:rPr lang="en-US" sz="2000" b="1" dirty="0">
                <a:solidFill>
                  <a:schemeClr val="accent5"/>
                </a:solidFill>
                <a:effectLst>
                  <a:outerShdw blurRad="38100" dist="38100" dir="2700000" algn="tl">
                    <a:srgbClr val="C0C0C0"/>
                  </a:outerShdw>
                </a:effectLst>
                <a:latin typeface="+mj-lt"/>
                <a:ea typeface="+mj-ea"/>
                <a:cs typeface="+mj-cs"/>
              </a:rPr>
              <a:t>U</a:t>
            </a:r>
            <a:r>
              <a:rPr lang="en-US" sz="2000" b="1" dirty="0" smtClean="0">
                <a:solidFill>
                  <a:schemeClr val="accent5"/>
                </a:solidFill>
                <a:effectLst>
                  <a:outerShdw blurRad="38100" dist="38100" dir="2700000" algn="tl">
                    <a:srgbClr val="C0C0C0"/>
                  </a:outerShdw>
                </a:effectLst>
                <a:latin typeface="+mj-lt"/>
                <a:ea typeface="+mj-ea"/>
                <a:cs typeface="+mj-cs"/>
              </a:rPr>
              <a:t>nderstanding </a:t>
            </a:r>
            <a:r>
              <a:rPr lang="en-US" sz="2000" b="1" dirty="0">
                <a:solidFill>
                  <a:schemeClr val="accent5"/>
                </a:solidFill>
                <a:effectLst>
                  <a:outerShdw blurRad="38100" dist="38100" dir="2700000" algn="tl">
                    <a:srgbClr val="C0C0C0"/>
                  </a:outerShdw>
                </a:effectLst>
                <a:latin typeface="+mj-lt"/>
                <a:ea typeface="+mj-ea"/>
                <a:cs typeface="+mj-cs"/>
              </a:rPr>
              <a:t>and a </a:t>
            </a:r>
            <a:r>
              <a:rPr lang="en-US" sz="2000" b="1" dirty="0" smtClean="0">
                <a:solidFill>
                  <a:schemeClr val="accent5"/>
                </a:solidFill>
                <a:effectLst>
                  <a:outerShdw blurRad="38100" dist="38100" dir="2700000" algn="tl">
                    <a:srgbClr val="C0C0C0"/>
                  </a:outerShdw>
                </a:effectLst>
                <a:latin typeface="+mj-lt"/>
                <a:ea typeface="+mj-ea"/>
                <a:cs typeface="+mj-cs"/>
              </a:rPr>
              <a:t>Suggested Action</a:t>
            </a:r>
            <a:endParaRPr lang="en-US" sz="2000" b="1" dirty="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r>
              <a:rPr lang="en-US" sz="2000" b="1" dirty="0">
                <a:solidFill>
                  <a:schemeClr val="accent5"/>
                </a:solidFill>
                <a:effectLst>
                  <a:outerShdw blurRad="38100" dist="38100" dir="2700000" algn="tl">
                    <a:srgbClr val="C0C0C0"/>
                  </a:outerShdw>
                </a:effectLst>
                <a:latin typeface="+mj-lt"/>
                <a:ea typeface="+mj-ea"/>
                <a:cs typeface="+mj-cs"/>
              </a:rPr>
              <a:t>A</a:t>
            </a:r>
            <a:r>
              <a:rPr lang="en-US" sz="2000" b="1" dirty="0" smtClean="0">
                <a:solidFill>
                  <a:schemeClr val="accent5"/>
                </a:solidFill>
                <a:effectLst>
                  <a:outerShdw blurRad="38100" dist="38100" dir="2700000" algn="tl">
                    <a:srgbClr val="C0C0C0"/>
                  </a:outerShdw>
                </a:effectLst>
                <a:latin typeface="+mj-lt"/>
                <a:ea typeface="+mj-ea"/>
                <a:cs typeface="+mj-cs"/>
              </a:rPr>
              <a:t>llows </a:t>
            </a:r>
            <a:r>
              <a:rPr lang="en-US" sz="2000" b="1" dirty="0">
                <a:solidFill>
                  <a:schemeClr val="accent5"/>
                </a:solidFill>
                <a:effectLst>
                  <a:outerShdw blurRad="38100" dist="38100" dir="2700000" algn="tl">
                    <a:srgbClr val="C0C0C0"/>
                  </a:outerShdw>
                </a:effectLst>
                <a:latin typeface="+mj-lt"/>
                <a:ea typeface="+mj-ea"/>
                <a:cs typeface="+mj-cs"/>
              </a:rPr>
              <a:t>L</a:t>
            </a:r>
            <a:r>
              <a:rPr lang="en-US" sz="2000" b="1" dirty="0" smtClean="0">
                <a:solidFill>
                  <a:schemeClr val="accent5"/>
                </a:solidFill>
                <a:effectLst>
                  <a:outerShdw blurRad="38100" dist="38100" dir="2700000" algn="tl">
                    <a:srgbClr val="C0C0C0"/>
                  </a:outerShdw>
                </a:effectLst>
                <a:latin typeface="+mj-lt"/>
                <a:ea typeface="+mj-ea"/>
                <a:cs typeface="+mj-cs"/>
              </a:rPr>
              <a:t>ocation </a:t>
            </a:r>
            <a:r>
              <a:rPr lang="en-US" sz="2000" b="1" dirty="0">
                <a:solidFill>
                  <a:schemeClr val="accent5"/>
                </a:solidFill>
                <a:effectLst>
                  <a:outerShdw blurRad="38100" dist="38100" dir="2700000" algn="tl">
                    <a:srgbClr val="C0C0C0"/>
                  </a:outerShdw>
                </a:effectLst>
                <a:latin typeface="+mj-lt"/>
                <a:ea typeface="+mj-ea"/>
                <a:cs typeface="+mj-cs"/>
              </a:rPr>
              <a:t>M</a:t>
            </a:r>
            <a:r>
              <a:rPr lang="en-US" sz="2000" b="1" dirty="0" smtClean="0">
                <a:solidFill>
                  <a:schemeClr val="accent5"/>
                </a:solidFill>
                <a:effectLst>
                  <a:outerShdw blurRad="38100" dist="38100" dir="2700000" algn="tl">
                    <a:srgbClr val="C0C0C0"/>
                  </a:outerShdw>
                </a:effectLst>
                <a:latin typeface="+mj-lt"/>
                <a:ea typeface="+mj-ea"/>
                <a:cs typeface="+mj-cs"/>
              </a:rPr>
              <a:t>anagement </a:t>
            </a:r>
            <a:r>
              <a:rPr lang="en-US" sz="2000" b="1" dirty="0">
                <a:solidFill>
                  <a:schemeClr val="accent5"/>
                </a:solidFill>
                <a:effectLst>
                  <a:outerShdw blurRad="38100" dist="38100" dir="2700000" algn="tl">
                    <a:srgbClr val="C0C0C0"/>
                  </a:outerShdw>
                </a:effectLst>
                <a:latin typeface="+mj-lt"/>
                <a:ea typeface="+mj-ea"/>
                <a:cs typeface="+mj-cs"/>
              </a:rPr>
              <a:t>to </a:t>
            </a:r>
            <a:r>
              <a:rPr lang="en-US" sz="2000" b="1" dirty="0" smtClean="0">
                <a:solidFill>
                  <a:schemeClr val="accent5"/>
                </a:solidFill>
                <a:effectLst>
                  <a:outerShdw blurRad="38100" dist="38100" dir="2700000" algn="tl">
                    <a:srgbClr val="C0C0C0"/>
                  </a:outerShdw>
                </a:effectLst>
                <a:latin typeface="+mj-lt"/>
                <a:ea typeface="+mj-ea"/>
                <a:cs typeface="+mj-cs"/>
              </a:rPr>
              <a:t>Edit </a:t>
            </a:r>
            <a:r>
              <a:rPr lang="en-US" sz="2000" b="1" dirty="0">
                <a:solidFill>
                  <a:schemeClr val="accent5"/>
                </a:solidFill>
                <a:effectLst>
                  <a:outerShdw blurRad="38100" dist="38100" dir="2700000" algn="tl">
                    <a:srgbClr val="C0C0C0"/>
                  </a:outerShdw>
                </a:effectLst>
                <a:latin typeface="+mj-lt"/>
                <a:ea typeface="+mj-ea"/>
                <a:cs typeface="+mj-cs"/>
              </a:rPr>
              <a:t>or </a:t>
            </a:r>
            <a:r>
              <a:rPr lang="en-US" sz="2000" b="1" dirty="0" smtClean="0">
                <a:solidFill>
                  <a:schemeClr val="accent5"/>
                </a:solidFill>
                <a:effectLst>
                  <a:outerShdw blurRad="38100" dist="38100" dir="2700000" algn="tl">
                    <a:srgbClr val="C0C0C0"/>
                  </a:outerShdw>
                </a:effectLst>
                <a:latin typeface="+mj-lt"/>
                <a:ea typeface="+mj-ea"/>
                <a:cs typeface="+mj-cs"/>
              </a:rPr>
              <a:t>Add </a:t>
            </a:r>
            <a:r>
              <a:rPr lang="en-US" sz="2000" b="1" dirty="0">
                <a:solidFill>
                  <a:schemeClr val="accent5"/>
                </a:solidFill>
                <a:effectLst>
                  <a:outerShdw blurRad="38100" dist="38100" dir="2700000" algn="tl">
                    <a:srgbClr val="C0C0C0"/>
                  </a:outerShdw>
                </a:effectLst>
                <a:latin typeface="+mj-lt"/>
                <a:ea typeface="+mj-ea"/>
                <a:cs typeface="+mj-cs"/>
              </a:rPr>
              <a:t>to the </a:t>
            </a:r>
            <a:r>
              <a:rPr lang="en-US" sz="2000" b="1" dirty="0" smtClean="0">
                <a:solidFill>
                  <a:schemeClr val="accent5"/>
                </a:solidFill>
                <a:effectLst>
                  <a:outerShdw blurRad="38100" dist="38100" dir="2700000" algn="tl">
                    <a:srgbClr val="C0C0C0"/>
                  </a:outerShdw>
                </a:effectLst>
                <a:latin typeface="+mj-lt"/>
                <a:ea typeface="+mj-ea"/>
                <a:cs typeface="+mj-cs"/>
              </a:rPr>
              <a:t>Actions </a:t>
            </a:r>
            <a:r>
              <a:rPr lang="en-US" sz="2000" b="1" dirty="0">
                <a:solidFill>
                  <a:schemeClr val="accent5"/>
                </a:solidFill>
                <a:effectLst>
                  <a:outerShdw blurRad="38100" dist="38100" dir="2700000" algn="tl">
                    <a:srgbClr val="C0C0C0"/>
                  </a:outerShdw>
                </a:effectLst>
                <a:latin typeface="+mj-lt"/>
                <a:ea typeface="+mj-ea"/>
                <a:cs typeface="+mj-cs"/>
              </a:rPr>
              <a:t>to </a:t>
            </a:r>
            <a:r>
              <a:rPr lang="en-US" sz="2000" b="1" dirty="0" smtClean="0">
                <a:solidFill>
                  <a:schemeClr val="accent5"/>
                </a:solidFill>
                <a:effectLst>
                  <a:outerShdw blurRad="38100" dist="38100" dir="2700000" algn="tl">
                    <a:srgbClr val="C0C0C0"/>
                  </a:outerShdw>
                </a:effectLst>
                <a:latin typeface="+mj-lt"/>
                <a:ea typeface="+mj-ea"/>
                <a:cs typeface="+mj-cs"/>
              </a:rPr>
              <a:t>Best </a:t>
            </a:r>
            <a:r>
              <a:rPr lang="en-US" sz="2000" b="1" dirty="0">
                <a:solidFill>
                  <a:schemeClr val="accent5"/>
                </a:solidFill>
                <a:effectLst>
                  <a:outerShdw blurRad="38100" dist="38100" dir="2700000" algn="tl">
                    <a:srgbClr val="C0C0C0"/>
                  </a:outerShdw>
                </a:effectLst>
                <a:latin typeface="+mj-lt"/>
                <a:ea typeface="+mj-ea"/>
                <a:cs typeface="+mj-cs"/>
              </a:rPr>
              <a:t>F</a:t>
            </a:r>
            <a:r>
              <a:rPr lang="en-US" sz="2000" b="1" dirty="0" smtClean="0">
                <a:solidFill>
                  <a:schemeClr val="accent5"/>
                </a:solidFill>
                <a:effectLst>
                  <a:outerShdw blurRad="38100" dist="38100" dir="2700000" algn="tl">
                    <a:srgbClr val="C0C0C0"/>
                  </a:outerShdw>
                </a:effectLst>
                <a:latin typeface="+mj-lt"/>
                <a:ea typeface="+mj-ea"/>
                <a:cs typeface="+mj-cs"/>
              </a:rPr>
              <a:t>it </a:t>
            </a:r>
            <a:r>
              <a:rPr lang="en-US" sz="2000" b="1" dirty="0">
                <a:solidFill>
                  <a:schemeClr val="accent5"/>
                </a:solidFill>
                <a:effectLst>
                  <a:outerShdw blurRad="38100" dist="38100" dir="2700000" algn="tl">
                    <a:srgbClr val="C0C0C0"/>
                  </a:outerShdw>
                </a:effectLst>
                <a:latin typeface="+mj-lt"/>
                <a:ea typeface="+mj-ea"/>
                <a:cs typeface="+mj-cs"/>
              </a:rPr>
              <a:t>their </a:t>
            </a:r>
            <a:r>
              <a:rPr lang="en-US" sz="2000" b="1" dirty="0" smtClean="0">
                <a:solidFill>
                  <a:schemeClr val="accent5"/>
                </a:solidFill>
                <a:effectLst>
                  <a:outerShdw blurRad="38100" dist="38100" dir="2700000" algn="tl">
                    <a:srgbClr val="C0C0C0"/>
                  </a:outerShdw>
                </a:effectLst>
                <a:latin typeface="+mj-lt"/>
                <a:ea typeface="+mj-ea"/>
                <a:cs typeface="+mj-cs"/>
              </a:rPr>
              <a:t>Needs </a:t>
            </a:r>
            <a:r>
              <a:rPr lang="en-US" sz="2000" b="1" dirty="0">
                <a:solidFill>
                  <a:schemeClr val="accent5"/>
                </a:solidFill>
                <a:effectLst>
                  <a:outerShdw blurRad="38100" dist="38100" dir="2700000" algn="tl">
                    <a:srgbClr val="C0C0C0"/>
                  </a:outerShdw>
                </a:effectLst>
                <a:latin typeface="+mj-lt"/>
                <a:ea typeface="+mj-ea"/>
                <a:cs typeface="+mj-cs"/>
              </a:rPr>
              <a:t>in </a:t>
            </a:r>
            <a:r>
              <a:rPr lang="en-US" sz="2000" b="1" dirty="0" smtClean="0">
                <a:solidFill>
                  <a:schemeClr val="accent5"/>
                </a:solidFill>
                <a:effectLst>
                  <a:outerShdw blurRad="38100" dist="38100" dir="2700000" algn="tl">
                    <a:srgbClr val="C0C0C0"/>
                  </a:outerShdw>
                </a:effectLst>
                <a:latin typeface="+mj-lt"/>
                <a:ea typeface="+mj-ea"/>
                <a:cs typeface="+mj-cs"/>
              </a:rPr>
              <a:t>Making </a:t>
            </a:r>
            <a:r>
              <a:rPr lang="en-US" sz="2000" b="1" dirty="0">
                <a:solidFill>
                  <a:schemeClr val="accent5"/>
                </a:solidFill>
                <a:effectLst>
                  <a:outerShdw blurRad="38100" dist="38100" dir="2700000" algn="tl">
                    <a:srgbClr val="C0C0C0"/>
                  </a:outerShdw>
                </a:effectLst>
                <a:latin typeface="+mj-lt"/>
                <a:ea typeface="+mj-ea"/>
                <a:cs typeface="+mj-cs"/>
              </a:rPr>
              <a:t>the </a:t>
            </a:r>
            <a:r>
              <a:rPr lang="en-US" sz="2000" b="1" dirty="0" smtClean="0">
                <a:solidFill>
                  <a:schemeClr val="accent5"/>
                </a:solidFill>
                <a:effectLst>
                  <a:outerShdw blurRad="38100" dist="38100" dir="2700000" algn="tl">
                    <a:srgbClr val="C0C0C0"/>
                  </a:outerShdw>
                </a:effectLst>
                <a:latin typeface="+mj-lt"/>
                <a:ea typeface="+mj-ea"/>
                <a:cs typeface="+mj-cs"/>
              </a:rPr>
              <a:t>Improvement</a:t>
            </a:r>
            <a:endParaRPr lang="en-US" sz="2000" b="1" dirty="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r>
              <a:rPr lang="en-US" sz="2000" b="1" dirty="0" smtClean="0">
                <a:solidFill>
                  <a:schemeClr val="accent5"/>
                </a:solidFill>
                <a:effectLst>
                  <a:outerShdw blurRad="38100" dist="38100" dir="2700000" algn="tl">
                    <a:srgbClr val="C0C0C0"/>
                  </a:outerShdw>
                </a:effectLst>
                <a:latin typeface="+mj-lt"/>
                <a:ea typeface="+mj-ea"/>
                <a:cs typeface="+mj-cs"/>
              </a:rPr>
              <a:t>Location Management Can State </a:t>
            </a:r>
            <a:r>
              <a:rPr lang="en-US" sz="2000" b="1" dirty="0">
                <a:solidFill>
                  <a:schemeClr val="accent5"/>
                </a:solidFill>
                <a:effectLst>
                  <a:outerShdw blurRad="38100" dist="38100" dir="2700000" algn="tl">
                    <a:srgbClr val="C0C0C0"/>
                  </a:outerShdw>
                </a:effectLst>
                <a:latin typeface="+mj-lt"/>
                <a:ea typeface="+mj-ea"/>
                <a:cs typeface="+mj-cs"/>
              </a:rPr>
              <a:t>W</a:t>
            </a:r>
            <a:r>
              <a:rPr lang="en-US" sz="2000" b="1" dirty="0" smtClean="0">
                <a:solidFill>
                  <a:schemeClr val="accent5"/>
                </a:solidFill>
                <a:effectLst>
                  <a:outerShdw blurRad="38100" dist="38100" dir="2700000" algn="tl">
                    <a:srgbClr val="C0C0C0"/>
                  </a:outerShdw>
                </a:effectLst>
                <a:latin typeface="+mj-lt"/>
                <a:ea typeface="+mj-ea"/>
                <a:cs typeface="+mj-cs"/>
              </a:rPr>
              <a:t>hat </a:t>
            </a:r>
            <a:r>
              <a:rPr lang="en-US" sz="2000" b="1" dirty="0">
                <a:solidFill>
                  <a:schemeClr val="accent5"/>
                </a:solidFill>
                <a:effectLst>
                  <a:outerShdw blurRad="38100" dist="38100" dir="2700000" algn="tl">
                    <a:srgbClr val="C0C0C0"/>
                  </a:outerShdw>
                </a:effectLst>
                <a:latin typeface="+mj-lt"/>
                <a:ea typeface="+mj-ea"/>
                <a:cs typeface="+mj-cs"/>
              </a:rPr>
              <a:t>P</a:t>
            </a:r>
            <a:r>
              <a:rPr lang="en-US" sz="2000" b="1" dirty="0" smtClean="0">
                <a:solidFill>
                  <a:schemeClr val="accent5"/>
                </a:solidFill>
                <a:effectLst>
                  <a:outerShdw blurRad="38100" dist="38100" dir="2700000" algn="tl">
                    <a:srgbClr val="C0C0C0"/>
                  </a:outerShdw>
                </a:effectLst>
                <a:latin typeface="+mj-lt"/>
                <a:ea typeface="+mj-ea"/>
                <a:cs typeface="+mj-cs"/>
              </a:rPr>
              <a:t>erson </a:t>
            </a:r>
            <a:r>
              <a:rPr lang="en-US" sz="2000" b="1" dirty="0">
                <a:solidFill>
                  <a:schemeClr val="accent5"/>
                </a:solidFill>
                <a:effectLst>
                  <a:outerShdw blurRad="38100" dist="38100" dir="2700000" algn="tl">
                    <a:srgbClr val="C0C0C0"/>
                  </a:outerShdw>
                </a:effectLst>
                <a:latin typeface="+mj-lt"/>
                <a:ea typeface="+mj-ea"/>
                <a:cs typeface="+mj-cs"/>
              </a:rPr>
              <a:t>W</a:t>
            </a:r>
            <a:r>
              <a:rPr lang="en-US" sz="2000" b="1" dirty="0" smtClean="0">
                <a:solidFill>
                  <a:schemeClr val="accent5"/>
                </a:solidFill>
                <a:effectLst>
                  <a:outerShdw blurRad="38100" dist="38100" dir="2700000" algn="tl">
                    <a:srgbClr val="C0C0C0"/>
                  </a:outerShdw>
                </a:effectLst>
                <a:latin typeface="+mj-lt"/>
                <a:ea typeface="+mj-ea"/>
                <a:cs typeface="+mj-cs"/>
              </a:rPr>
              <a:t>ill </a:t>
            </a:r>
            <a:r>
              <a:rPr lang="en-US" sz="2000" b="1" dirty="0">
                <a:solidFill>
                  <a:schemeClr val="accent5"/>
                </a:solidFill>
                <a:effectLst>
                  <a:outerShdw blurRad="38100" dist="38100" dir="2700000" algn="tl">
                    <a:srgbClr val="C0C0C0"/>
                  </a:outerShdw>
                </a:effectLst>
                <a:latin typeface="+mj-lt"/>
                <a:ea typeface="+mj-ea"/>
                <a:cs typeface="+mj-cs"/>
              </a:rPr>
              <a:t>be </a:t>
            </a:r>
            <a:r>
              <a:rPr lang="en-US" sz="2000" b="1" dirty="0" smtClean="0">
                <a:solidFill>
                  <a:schemeClr val="accent5"/>
                </a:solidFill>
                <a:effectLst>
                  <a:outerShdw blurRad="38100" dist="38100" dir="2700000" algn="tl">
                    <a:srgbClr val="C0C0C0"/>
                  </a:outerShdw>
                </a:effectLst>
                <a:latin typeface="+mj-lt"/>
                <a:ea typeface="+mj-ea"/>
                <a:cs typeface="+mj-cs"/>
              </a:rPr>
              <a:t>Doing </a:t>
            </a:r>
            <a:r>
              <a:rPr lang="en-US" sz="2000" b="1" dirty="0">
                <a:solidFill>
                  <a:schemeClr val="accent5"/>
                </a:solidFill>
                <a:effectLst>
                  <a:outerShdw blurRad="38100" dist="38100" dir="2700000" algn="tl">
                    <a:srgbClr val="C0C0C0"/>
                  </a:outerShdw>
                </a:effectLst>
                <a:latin typeface="+mj-lt"/>
                <a:ea typeface="+mj-ea"/>
                <a:cs typeface="+mj-cs"/>
              </a:rPr>
              <a:t>the </a:t>
            </a:r>
            <a:r>
              <a:rPr lang="en-US" sz="2000" b="1" dirty="0" smtClean="0">
                <a:solidFill>
                  <a:schemeClr val="accent5"/>
                </a:solidFill>
                <a:effectLst>
                  <a:outerShdw blurRad="38100" dist="38100" dir="2700000" algn="tl">
                    <a:srgbClr val="C0C0C0"/>
                  </a:outerShdw>
                </a:effectLst>
                <a:latin typeface="+mj-lt"/>
                <a:ea typeface="+mj-ea"/>
                <a:cs typeface="+mj-cs"/>
              </a:rPr>
              <a:t>Actions</a:t>
            </a:r>
            <a:r>
              <a:rPr lang="en-US" sz="2000" b="1" dirty="0">
                <a:solidFill>
                  <a:schemeClr val="accent5"/>
                </a:solidFill>
                <a:effectLst>
                  <a:outerShdw blurRad="38100" dist="38100" dir="2700000" algn="tl">
                    <a:srgbClr val="C0C0C0"/>
                  </a:outerShdw>
                </a:effectLst>
                <a:latin typeface="+mj-lt"/>
                <a:ea typeface="+mj-ea"/>
                <a:cs typeface="+mj-cs"/>
              </a:rPr>
              <a:t>, </a:t>
            </a:r>
            <a:r>
              <a:rPr lang="en-US" sz="2000" b="1" dirty="0" smtClean="0">
                <a:solidFill>
                  <a:schemeClr val="accent5"/>
                </a:solidFill>
                <a:effectLst>
                  <a:outerShdw blurRad="38100" dist="38100" dir="2700000" algn="tl">
                    <a:srgbClr val="C0C0C0"/>
                  </a:outerShdw>
                </a:effectLst>
                <a:latin typeface="+mj-lt"/>
                <a:ea typeface="+mj-ea"/>
                <a:cs typeface="+mj-cs"/>
              </a:rPr>
              <a:t>Set </a:t>
            </a:r>
            <a:r>
              <a:rPr lang="en-US" sz="2000" b="1" dirty="0">
                <a:solidFill>
                  <a:schemeClr val="accent5"/>
                </a:solidFill>
                <a:effectLst>
                  <a:outerShdw blurRad="38100" dist="38100" dir="2700000" algn="tl">
                    <a:srgbClr val="C0C0C0"/>
                  </a:outerShdw>
                </a:effectLst>
                <a:latin typeface="+mj-lt"/>
                <a:ea typeface="+mj-ea"/>
                <a:cs typeface="+mj-cs"/>
              </a:rPr>
              <a:t>T</a:t>
            </a:r>
            <a:r>
              <a:rPr lang="en-US" sz="2000" b="1" dirty="0" smtClean="0">
                <a:solidFill>
                  <a:schemeClr val="accent5"/>
                </a:solidFill>
                <a:effectLst>
                  <a:outerShdw blurRad="38100" dist="38100" dir="2700000" algn="tl">
                    <a:srgbClr val="C0C0C0"/>
                  </a:outerShdw>
                </a:effectLst>
                <a:latin typeface="+mj-lt"/>
                <a:ea typeface="+mj-ea"/>
                <a:cs typeface="+mj-cs"/>
              </a:rPr>
              <a:t>arget </a:t>
            </a:r>
            <a:r>
              <a:rPr lang="en-US" sz="2000" b="1" dirty="0">
                <a:solidFill>
                  <a:schemeClr val="accent5"/>
                </a:solidFill>
                <a:effectLst>
                  <a:outerShdw blurRad="38100" dist="38100" dir="2700000" algn="tl">
                    <a:srgbClr val="C0C0C0"/>
                  </a:outerShdw>
                </a:effectLst>
                <a:latin typeface="+mj-lt"/>
                <a:ea typeface="+mj-ea"/>
                <a:cs typeface="+mj-cs"/>
              </a:rPr>
              <a:t>D</a:t>
            </a:r>
            <a:r>
              <a:rPr lang="en-US" sz="2000" b="1" dirty="0" smtClean="0">
                <a:solidFill>
                  <a:schemeClr val="accent5"/>
                </a:solidFill>
                <a:effectLst>
                  <a:outerShdw blurRad="38100" dist="38100" dir="2700000" algn="tl">
                    <a:srgbClr val="C0C0C0"/>
                  </a:outerShdw>
                </a:effectLst>
                <a:latin typeface="+mj-lt"/>
                <a:ea typeface="+mj-ea"/>
                <a:cs typeface="+mj-cs"/>
              </a:rPr>
              <a:t>ates </a:t>
            </a:r>
            <a:r>
              <a:rPr lang="en-US" sz="2000" b="1" dirty="0">
                <a:solidFill>
                  <a:schemeClr val="accent5"/>
                </a:solidFill>
                <a:effectLst>
                  <a:outerShdw blurRad="38100" dist="38100" dir="2700000" algn="tl">
                    <a:srgbClr val="C0C0C0"/>
                  </a:outerShdw>
                </a:effectLst>
                <a:latin typeface="+mj-lt"/>
                <a:ea typeface="+mj-ea"/>
                <a:cs typeface="+mj-cs"/>
              </a:rPr>
              <a:t>for </a:t>
            </a:r>
            <a:r>
              <a:rPr lang="en-US" sz="2000" b="1" dirty="0" smtClean="0">
                <a:solidFill>
                  <a:schemeClr val="accent5"/>
                </a:solidFill>
                <a:effectLst>
                  <a:outerShdw blurRad="38100" dist="38100" dir="2700000" algn="tl">
                    <a:srgbClr val="C0C0C0"/>
                  </a:outerShdw>
                </a:effectLst>
                <a:latin typeface="+mj-lt"/>
                <a:ea typeface="+mj-ea"/>
                <a:cs typeface="+mj-cs"/>
              </a:rPr>
              <a:t>Completion </a:t>
            </a:r>
            <a:r>
              <a:rPr lang="en-US" sz="2000" b="1" dirty="0">
                <a:solidFill>
                  <a:schemeClr val="accent5"/>
                </a:solidFill>
                <a:effectLst>
                  <a:outerShdw blurRad="38100" dist="38100" dir="2700000" algn="tl">
                    <a:srgbClr val="C0C0C0"/>
                  </a:outerShdw>
                </a:effectLst>
                <a:latin typeface="+mj-lt"/>
                <a:ea typeface="+mj-ea"/>
                <a:cs typeface="+mj-cs"/>
              </a:rPr>
              <a:t>and </a:t>
            </a:r>
            <a:r>
              <a:rPr lang="en-US" sz="2000" b="1" dirty="0" smtClean="0">
                <a:solidFill>
                  <a:schemeClr val="accent5"/>
                </a:solidFill>
                <a:effectLst>
                  <a:outerShdw blurRad="38100" dist="38100" dir="2700000" algn="tl">
                    <a:srgbClr val="C0C0C0"/>
                  </a:outerShdw>
                </a:effectLst>
                <a:latin typeface="+mj-lt"/>
                <a:ea typeface="+mj-ea"/>
                <a:cs typeface="+mj-cs"/>
              </a:rPr>
              <a:t>Date </a:t>
            </a:r>
            <a:r>
              <a:rPr lang="en-US" sz="2000" b="1" dirty="0">
                <a:solidFill>
                  <a:schemeClr val="accent5"/>
                </a:solidFill>
                <a:effectLst>
                  <a:outerShdw blurRad="38100" dist="38100" dir="2700000" algn="tl">
                    <a:srgbClr val="C0C0C0"/>
                  </a:outerShdw>
                </a:effectLst>
                <a:latin typeface="+mj-lt"/>
                <a:ea typeface="+mj-ea"/>
                <a:cs typeface="+mj-cs"/>
              </a:rPr>
              <a:t>C</a:t>
            </a:r>
            <a:r>
              <a:rPr lang="en-US" sz="2000" b="1" dirty="0" smtClean="0">
                <a:solidFill>
                  <a:schemeClr val="accent5"/>
                </a:solidFill>
                <a:effectLst>
                  <a:outerShdw blurRad="38100" dist="38100" dir="2700000" algn="tl">
                    <a:srgbClr val="C0C0C0"/>
                  </a:outerShdw>
                </a:effectLst>
                <a:latin typeface="+mj-lt"/>
                <a:ea typeface="+mj-ea"/>
                <a:cs typeface="+mj-cs"/>
              </a:rPr>
              <a:t>ompleted </a:t>
            </a:r>
            <a:r>
              <a:rPr lang="en-US" sz="2000" b="1" dirty="0">
                <a:solidFill>
                  <a:schemeClr val="accent5"/>
                </a:solidFill>
                <a:effectLst>
                  <a:outerShdw blurRad="38100" dist="38100" dir="2700000" algn="tl">
                    <a:srgbClr val="C0C0C0"/>
                  </a:outerShdw>
                </a:effectLst>
                <a:latin typeface="+mj-lt"/>
                <a:ea typeface="+mj-ea"/>
                <a:cs typeface="+mj-cs"/>
              </a:rPr>
              <a:t>for </a:t>
            </a:r>
            <a:r>
              <a:rPr lang="en-US" sz="2000" b="1" dirty="0" smtClean="0">
                <a:solidFill>
                  <a:schemeClr val="accent5"/>
                </a:solidFill>
                <a:effectLst>
                  <a:outerShdw blurRad="38100" dist="38100" dir="2700000" algn="tl">
                    <a:srgbClr val="C0C0C0"/>
                  </a:outerShdw>
                </a:effectLst>
                <a:latin typeface="+mj-lt"/>
                <a:ea typeface="+mj-ea"/>
                <a:cs typeface="+mj-cs"/>
              </a:rPr>
              <a:t>Each Action</a:t>
            </a:r>
            <a:r>
              <a:rPr lang="en-US" sz="2000" dirty="0"/>
              <a:t> </a:t>
            </a:r>
            <a:endParaRPr lang="en-US" sz="2000" dirty="0" smtClean="0"/>
          </a:p>
          <a:p>
            <a:pPr marL="109537" indent="0" eaLnBrk="1" hangingPunct="1">
              <a:lnSpc>
                <a:spcPct val="90000"/>
              </a:lnSpc>
              <a:buNone/>
            </a:pPr>
            <a:endParaRPr lang="en-US" sz="1200" dirty="0" smtClean="0">
              <a:solidFill>
                <a:srgbClr val="FF0000"/>
              </a:solidFill>
            </a:endParaRPr>
          </a:p>
          <a:p>
            <a:pPr marL="109537" indent="0" eaLnBrk="1" hangingPunct="1">
              <a:lnSpc>
                <a:spcPct val="90000"/>
              </a:lnSpc>
              <a:buNone/>
            </a:pPr>
            <a:r>
              <a:rPr lang="en-US" sz="1200" dirty="0" smtClean="0">
                <a:solidFill>
                  <a:srgbClr val="FF0000"/>
                </a:solidFill>
              </a:rPr>
              <a:t>It </a:t>
            </a:r>
            <a:r>
              <a:rPr lang="en-US" sz="1200" dirty="0">
                <a:solidFill>
                  <a:srgbClr val="FF0000"/>
                </a:solidFill>
              </a:rPr>
              <a:t>is critical that each action on the action plan be completed on a timely basis and documented in order to reduce the risk and to assure that the review findings cannot be used against the company in the future.</a:t>
            </a:r>
            <a:r>
              <a:rPr lang="en-US" sz="2000" dirty="0"/>
              <a:t>   </a:t>
            </a: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p:txBody>
      </p:sp>
    </p:spTree>
    <p:extLst>
      <p:ext uri="{BB962C8B-B14F-4D97-AF65-F5344CB8AC3E}">
        <p14:creationId xmlns:p14="http://schemas.microsoft.com/office/powerpoint/2010/main" val="2394178770"/>
      </p:ext>
    </p:extLst>
  </p:cSld>
  <p:clrMapOvr>
    <a:masterClrMapping/>
  </p:clrMapOvr>
  <p:transition spd="med" advTm="12000">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4"/>
          <p:cNvSpPr>
            <a:spLocks noGrp="1"/>
          </p:cNvSpPr>
          <p:nvPr>
            <p:ph type="ftr" sz="quarter" idx="11"/>
          </p:nvPr>
        </p:nvSpPr>
        <p:spPr bwMode="auto">
          <a:xfrm>
            <a:off x="0" y="6248400"/>
            <a:ext cx="9144000" cy="3238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smtClean="0">
                <a:solidFill>
                  <a:schemeClr val="accent5"/>
                </a:solidFill>
                <a:latin typeface="Gill Sans MT" panose="020B0502020104020203" pitchFamily="34" charset="0"/>
              </a:rPr>
              <a:t>Austian's Risk Services, Inc. • Oklahoma City, OK • 405.799.8611 • AustiansRisk.com • ARSRiskReductionReviews.com </a:t>
            </a:r>
            <a:endParaRPr lang="en-US" altLang="en-US" dirty="0" smtClean="0">
              <a:solidFill>
                <a:schemeClr val="tx2"/>
              </a:solidFill>
              <a:latin typeface="Gill Sans MT" panose="020B0502020104020203" pitchFamily="34" charset="0"/>
            </a:endParaRPr>
          </a:p>
        </p:txBody>
      </p:sp>
      <p:sp>
        <p:nvSpPr>
          <p:cNvPr id="9219" name="Slide Number Placeholder 5"/>
          <p:cNvSpPr>
            <a:spLocks noGrp="1"/>
          </p:cNvSpPr>
          <p:nvPr>
            <p:ph type="sldNum" sz="quarter" idx="12"/>
          </p:nvPr>
        </p:nvSpPr>
        <p:spPr bwMode="auto">
          <a:xfrm>
            <a:off x="8579588" y="6334125"/>
            <a:ext cx="4572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fld id="{469E6E12-3A34-4571-8225-8EDC68FC0CC7}" type="slidenum">
              <a:rPr lang="en-US" altLang="en-US" smtClean="0">
                <a:solidFill>
                  <a:srgbClr val="93889F"/>
                </a:solidFill>
                <a:latin typeface="Gill Sans MT" panose="020B0502020104020203" pitchFamily="34" charset="0"/>
              </a:rPr>
              <a:t>17</a:t>
            </a:fld>
            <a:endParaRPr lang="en-US" altLang="en-US" dirty="0">
              <a:solidFill>
                <a:srgbClr val="93889F"/>
              </a:solidFill>
              <a:latin typeface="Gill Sans MT" panose="020B0502020104020203" pitchFamily="34" charset="0"/>
            </a:endParaRPr>
          </a:p>
        </p:txBody>
      </p:sp>
      <p:sp>
        <p:nvSpPr>
          <p:cNvPr id="9220" name="Rectangle 2"/>
          <p:cNvSpPr txBox="1">
            <a:spLocks/>
          </p:cNvSpPr>
          <p:nvPr/>
        </p:nvSpPr>
        <p:spPr bwMode="auto">
          <a:xfrm>
            <a:off x="3962400" y="2003077"/>
            <a:ext cx="83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3025"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ts val="3000"/>
              </a:lnSpc>
              <a:spcBef>
                <a:spcPts val="600"/>
              </a:spcBef>
              <a:buClr>
                <a:schemeClr val="accent1"/>
              </a:buClr>
              <a:buSzPct val="80000"/>
              <a:buFont typeface="Wingdings 2" panose="05020102010507070707" pitchFamily="18" charset="2"/>
              <a:buNone/>
            </a:pPr>
            <a:endParaRPr lang="en-US" altLang="en-US" sz="2400">
              <a:solidFill>
                <a:srgbClr val="3A383D"/>
              </a:solidFill>
              <a:latin typeface="Gill Sans MT" panose="020B0502020104020203" pitchFamily="34" charset="0"/>
            </a:endParaRPr>
          </a:p>
        </p:txBody>
      </p:sp>
      <p:sp>
        <p:nvSpPr>
          <p:cNvPr id="9222" name="Rectangle 12"/>
          <p:cNvSpPr>
            <a:spLocks noChangeArrowheads="1"/>
          </p:cNvSpPr>
          <p:nvPr/>
        </p:nvSpPr>
        <p:spPr bwMode="auto">
          <a:xfrm>
            <a:off x="2971800" y="2730646"/>
            <a:ext cx="54102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endParaRPr lang="en-US" altLang="en-US">
              <a:solidFill>
                <a:schemeClr val="tx2"/>
              </a:solidFill>
            </a:endParaRPr>
          </a:p>
        </p:txBody>
      </p:sp>
      <p:sp>
        <p:nvSpPr>
          <p:cNvPr id="8" name="Rectangle 2"/>
          <p:cNvSpPr txBox="1">
            <a:spLocks noChangeArrowheads="1"/>
          </p:cNvSpPr>
          <p:nvPr/>
        </p:nvSpPr>
        <p:spPr>
          <a:xfrm>
            <a:off x="457200" y="274638"/>
            <a:ext cx="8229600" cy="1143000"/>
          </a:xfrm>
          <a:prstGeom prst="rect">
            <a:avLst/>
          </a:prstGeom>
        </p:spPr>
        <p:txBody>
          <a:bodyPr>
            <a:normAutofit fontScale="97500"/>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endParaRPr lang="en-US" sz="4000" dirty="0">
              <a:effectLst>
                <a:outerShdw blurRad="38100" dist="38100" dir="2700000" algn="tl">
                  <a:srgbClr val="C0C0C0"/>
                </a:outerShdw>
              </a:effectLst>
            </a:endParaRPr>
          </a:p>
        </p:txBody>
      </p:sp>
      <p:pic>
        <p:nvPicPr>
          <p:cNvPr id="2" name="Picture 1">
            <a:hlinkClick r:id="rId3" tooltip="Click to Go to the Austian's Risk Services, Inc., Website"/>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0800" y="341695"/>
            <a:ext cx="4801525" cy="880279"/>
          </a:xfrm>
          <a:prstGeom prst="rect">
            <a:avLst/>
          </a:prstGeom>
        </p:spPr>
      </p:pic>
      <p:sp>
        <p:nvSpPr>
          <p:cNvPr id="15" name="Rectangle 2"/>
          <p:cNvSpPr txBox="1">
            <a:spLocks noChangeArrowheads="1"/>
          </p:cNvSpPr>
          <p:nvPr/>
        </p:nvSpPr>
        <p:spPr>
          <a:xfrm>
            <a:off x="685800" y="1878325"/>
            <a:ext cx="7620000" cy="478937"/>
          </a:xfrm>
          <a:prstGeom prst="rect">
            <a:avLst/>
          </a:prstGeom>
        </p:spPr>
        <p:txBody>
          <a:bodyPr>
            <a:no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r>
              <a:rPr lang="en-US" sz="2000" dirty="0" smtClean="0">
                <a:solidFill>
                  <a:schemeClr val="accent5"/>
                </a:solidFill>
                <a:effectLst>
                  <a:outerShdw blurRad="38100" dist="38100" dir="2700000" algn="tl">
                    <a:srgbClr val="C0C0C0"/>
                  </a:outerShdw>
                </a:effectLst>
              </a:rPr>
              <a:t>ARS </a:t>
            </a:r>
            <a:r>
              <a:rPr lang="en-US" sz="2000" i="1" dirty="0" smtClean="0">
                <a:solidFill>
                  <a:schemeClr val="accent5"/>
                </a:solidFill>
                <a:effectLst>
                  <a:outerShdw blurRad="38100" dist="38100" dir="2700000" algn="tl">
                    <a:srgbClr val="C0C0C0"/>
                  </a:outerShdw>
                </a:effectLst>
              </a:rPr>
              <a:t>Risk Reduction Reviews™  </a:t>
            </a:r>
            <a:r>
              <a:rPr lang="en-US" sz="2000" dirty="0">
                <a:solidFill>
                  <a:schemeClr val="accent5"/>
                </a:solidFill>
                <a:effectLst>
                  <a:outerShdw blurRad="38100" dist="38100" dir="2700000" algn="tl">
                    <a:srgbClr val="C0C0C0"/>
                  </a:outerShdw>
                </a:effectLst>
              </a:rPr>
              <a:t>M</a:t>
            </a:r>
            <a:r>
              <a:rPr lang="en-US" sz="2000" dirty="0" smtClean="0">
                <a:solidFill>
                  <a:schemeClr val="accent5"/>
                </a:solidFill>
                <a:effectLst>
                  <a:outerShdw blurRad="38100" dist="38100" dir="2700000" algn="tl">
                    <a:srgbClr val="C0C0C0"/>
                  </a:outerShdw>
                </a:effectLst>
              </a:rPr>
              <a:t>ajor Review Areas:</a:t>
            </a:r>
            <a:endParaRPr lang="en-US" sz="2000" dirty="0">
              <a:solidFill>
                <a:schemeClr val="accent5"/>
              </a:solidFill>
              <a:effectLst>
                <a:outerShdw blurRad="38100" dist="38100" dir="2700000" algn="tl">
                  <a:srgbClr val="C0C0C0"/>
                </a:outerShdw>
              </a:effectLst>
            </a:endParaRPr>
          </a:p>
        </p:txBody>
      </p:sp>
      <p:sp>
        <p:nvSpPr>
          <p:cNvPr id="13" name="Rectangle 3"/>
          <p:cNvSpPr txBox="1">
            <a:spLocks noChangeArrowheads="1"/>
          </p:cNvSpPr>
          <p:nvPr/>
        </p:nvSpPr>
        <p:spPr>
          <a:xfrm>
            <a:off x="914400" y="2400300"/>
            <a:ext cx="7543800" cy="1938569"/>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a:solidFill>
                <a:schemeClr val="accent5"/>
              </a:solidFill>
              <a:effectLst>
                <a:outerShdw blurRad="38100" dist="38100" dir="2700000" algn="tl">
                  <a:srgbClr val="C0C0C0"/>
                </a:outerShdw>
              </a:effectLst>
              <a:latin typeface="+mj-lt"/>
              <a:ea typeface="+mj-ea"/>
              <a:cs typeface="+mj-cs"/>
            </a:endParaRPr>
          </a:p>
        </p:txBody>
      </p:sp>
      <p:sp>
        <p:nvSpPr>
          <p:cNvPr id="11" name="Rectangle 3"/>
          <p:cNvSpPr txBox="1">
            <a:spLocks noChangeArrowheads="1"/>
          </p:cNvSpPr>
          <p:nvPr/>
        </p:nvSpPr>
        <p:spPr>
          <a:xfrm>
            <a:off x="1143000" y="2357262"/>
            <a:ext cx="6781800" cy="2698551"/>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a:solidFill>
                <a:schemeClr val="accent5"/>
              </a:solidFill>
              <a:effectLst>
                <a:outerShdw blurRad="38100" dist="38100" dir="2700000" algn="tl">
                  <a:srgbClr val="C0C0C0"/>
                </a:outerShdw>
              </a:effectLst>
              <a:latin typeface="+mj-lt"/>
              <a:ea typeface="+mj-ea"/>
              <a:cs typeface="+mj-cs"/>
            </a:endParaRPr>
          </a:p>
        </p:txBody>
      </p:sp>
      <p:sp>
        <p:nvSpPr>
          <p:cNvPr id="12" name="Rectangle 3"/>
          <p:cNvSpPr txBox="1">
            <a:spLocks noChangeArrowheads="1"/>
          </p:cNvSpPr>
          <p:nvPr/>
        </p:nvSpPr>
        <p:spPr>
          <a:xfrm>
            <a:off x="685800" y="2695330"/>
            <a:ext cx="7772400" cy="3171498"/>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p:txBody>
      </p:sp>
      <p:sp>
        <p:nvSpPr>
          <p:cNvPr id="16" name="Rectangle 2"/>
          <p:cNvSpPr txBox="1">
            <a:spLocks noChangeArrowheads="1"/>
          </p:cNvSpPr>
          <p:nvPr/>
        </p:nvSpPr>
        <p:spPr>
          <a:xfrm>
            <a:off x="3336851" y="1257290"/>
            <a:ext cx="2394098" cy="478075"/>
          </a:xfrm>
          <a:prstGeom prst="rect">
            <a:avLst/>
          </a:prstGeom>
        </p:spPr>
        <p:txBody>
          <a:bodyPr>
            <a:no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r>
              <a:rPr lang="en-US" sz="2700" dirty="0" smtClean="0">
                <a:solidFill>
                  <a:srgbClr val="002060"/>
                </a:solidFill>
                <a:effectLst>
                  <a:outerShdw blurRad="38100" dist="38100" dir="2700000" algn="tl">
                    <a:srgbClr val="C0C0C0"/>
                  </a:outerShdw>
                </a:effectLst>
              </a:rPr>
              <a:t>Review Areas</a:t>
            </a:r>
            <a:endParaRPr lang="en-US" sz="2700" dirty="0">
              <a:solidFill>
                <a:srgbClr val="002060"/>
              </a:solidFill>
              <a:effectLst>
                <a:outerShdw blurRad="38100" dist="38100" dir="2700000" algn="tl">
                  <a:srgbClr val="C0C0C0"/>
                </a:outerShdw>
              </a:effectLst>
            </a:endParaRPr>
          </a:p>
        </p:txBody>
      </p:sp>
      <p:sp>
        <p:nvSpPr>
          <p:cNvPr id="14" name="Rectangle 3"/>
          <p:cNvSpPr txBox="1">
            <a:spLocks noChangeArrowheads="1"/>
          </p:cNvSpPr>
          <p:nvPr/>
        </p:nvSpPr>
        <p:spPr>
          <a:xfrm>
            <a:off x="800100" y="2573133"/>
            <a:ext cx="7772400" cy="3465342"/>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p:txBody>
      </p:sp>
      <p:sp>
        <p:nvSpPr>
          <p:cNvPr id="17" name="Rectangle 3"/>
          <p:cNvSpPr txBox="1">
            <a:spLocks noChangeArrowheads="1"/>
          </p:cNvSpPr>
          <p:nvPr/>
        </p:nvSpPr>
        <p:spPr>
          <a:xfrm>
            <a:off x="457200" y="2517246"/>
            <a:ext cx="7772400" cy="3349582"/>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r>
              <a:rPr lang="en-US" altLang="en-US" sz="2000" b="1" dirty="0">
                <a:solidFill>
                  <a:schemeClr val="accent5"/>
                </a:solidFill>
                <a:effectLst>
                  <a:outerShdw blurRad="38100" dist="38100" dir="2700000" algn="tl">
                    <a:srgbClr val="C0C0C0"/>
                  </a:outerShdw>
                </a:effectLst>
                <a:latin typeface="+mj-lt"/>
                <a:ea typeface="+mj-ea"/>
                <a:cs typeface="+mj-cs"/>
              </a:rPr>
              <a:t>6</a:t>
            </a:r>
            <a:r>
              <a:rPr lang="en-US" altLang="en-US" sz="2000" b="1" dirty="0" smtClean="0">
                <a:solidFill>
                  <a:schemeClr val="accent5"/>
                </a:solidFill>
                <a:effectLst>
                  <a:outerShdw blurRad="38100" dist="38100" dir="2700000" algn="tl">
                    <a:srgbClr val="C0C0C0"/>
                  </a:outerShdw>
                </a:effectLst>
                <a:latin typeface="+mj-lt"/>
                <a:ea typeface="+mj-ea"/>
                <a:cs typeface="+mj-cs"/>
              </a:rPr>
              <a:t> Major Review Areas (Groups)</a:t>
            </a:r>
          </a:p>
          <a:p>
            <a:pPr marL="109537" indent="0" eaLnBrk="1" hangingPunct="1">
              <a:lnSpc>
                <a:spcPct val="90000"/>
              </a:lnSpc>
              <a:buNone/>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marL="735013" lvl="1" indent="-342900" eaLnBrk="1" hangingPunct="1">
              <a:lnSpc>
                <a:spcPct val="90000"/>
              </a:lnSpc>
              <a:buFont typeface="+mj-lt"/>
              <a:buAutoNum type="arabicPeriod"/>
            </a:pPr>
            <a:r>
              <a:rPr lang="en-US" altLang="en-US" sz="1600" b="1" dirty="0" smtClean="0">
                <a:solidFill>
                  <a:schemeClr val="accent5"/>
                </a:solidFill>
                <a:effectLst>
                  <a:outerShdw blurRad="38100" dist="38100" dir="2700000" algn="tl">
                    <a:srgbClr val="C0C0C0"/>
                  </a:outerShdw>
                </a:effectLst>
                <a:latin typeface="+mj-lt"/>
                <a:ea typeface="+mj-ea"/>
                <a:cs typeface="+mj-cs"/>
              </a:rPr>
              <a:t>Safety Program Implementation</a:t>
            </a:r>
          </a:p>
          <a:p>
            <a:pPr marL="735013" lvl="1" indent="-342900" eaLnBrk="1" hangingPunct="1">
              <a:lnSpc>
                <a:spcPct val="90000"/>
              </a:lnSpc>
              <a:buFont typeface="+mj-lt"/>
              <a:buAutoNum type="arabicPeriod"/>
            </a:pPr>
            <a:r>
              <a:rPr lang="en-US" altLang="en-US" sz="1600" b="1" dirty="0" smtClean="0">
                <a:solidFill>
                  <a:schemeClr val="accent5"/>
                </a:solidFill>
                <a:effectLst>
                  <a:outerShdw blurRad="38100" dist="38100" dir="2700000" algn="tl">
                    <a:srgbClr val="C0C0C0"/>
                  </a:outerShdw>
                </a:effectLst>
                <a:latin typeface="+mj-lt"/>
                <a:ea typeface="+mj-ea"/>
                <a:cs typeface="+mj-cs"/>
              </a:rPr>
              <a:t>Substance Abuse Program</a:t>
            </a:r>
          </a:p>
          <a:p>
            <a:pPr marL="735013" lvl="1" indent="-342900" eaLnBrk="1" hangingPunct="1">
              <a:lnSpc>
                <a:spcPct val="90000"/>
              </a:lnSpc>
              <a:buFont typeface="+mj-lt"/>
              <a:buAutoNum type="arabicPeriod"/>
            </a:pPr>
            <a:r>
              <a:rPr lang="en-US" altLang="en-US" sz="1600" b="1" dirty="0" smtClean="0">
                <a:solidFill>
                  <a:schemeClr val="accent5"/>
                </a:solidFill>
                <a:effectLst>
                  <a:outerShdw blurRad="38100" dist="38100" dir="2700000" algn="tl">
                    <a:srgbClr val="C0C0C0"/>
                  </a:outerShdw>
                </a:effectLst>
                <a:latin typeface="+mj-lt"/>
                <a:ea typeface="+mj-ea"/>
                <a:cs typeface="+mj-cs"/>
              </a:rPr>
              <a:t>Security Program</a:t>
            </a:r>
          </a:p>
          <a:p>
            <a:pPr marL="735013" lvl="1" indent="-342900" eaLnBrk="1" hangingPunct="1">
              <a:lnSpc>
                <a:spcPct val="90000"/>
              </a:lnSpc>
              <a:buFont typeface="+mj-lt"/>
              <a:buAutoNum type="arabicPeriod"/>
            </a:pPr>
            <a:r>
              <a:rPr lang="en-US" altLang="en-US" sz="1600" b="1" dirty="0" smtClean="0">
                <a:solidFill>
                  <a:schemeClr val="accent5"/>
                </a:solidFill>
                <a:effectLst>
                  <a:outerShdw blurRad="38100" dist="38100" dir="2700000" algn="tl">
                    <a:srgbClr val="C0C0C0"/>
                  </a:outerShdw>
                </a:effectLst>
              </a:rPr>
              <a:t>DOT Program</a:t>
            </a:r>
            <a:endParaRPr lang="en-US" altLang="en-US" sz="1600" b="1" dirty="0">
              <a:solidFill>
                <a:schemeClr val="accent5"/>
              </a:solidFill>
              <a:effectLst>
                <a:outerShdw blurRad="38100" dist="38100" dir="2700000" algn="tl">
                  <a:srgbClr val="C0C0C0"/>
                </a:outerShdw>
              </a:effectLst>
            </a:endParaRPr>
          </a:p>
          <a:p>
            <a:pPr marL="735013" lvl="1" indent="-342900" eaLnBrk="1" hangingPunct="1">
              <a:lnSpc>
                <a:spcPct val="90000"/>
              </a:lnSpc>
              <a:buFont typeface="+mj-lt"/>
              <a:buAutoNum type="arabicPeriod"/>
            </a:pPr>
            <a:r>
              <a:rPr lang="en-US" altLang="en-US" sz="1600" b="1" dirty="0" smtClean="0">
                <a:solidFill>
                  <a:schemeClr val="accent5"/>
                </a:solidFill>
                <a:effectLst>
                  <a:outerShdw blurRad="38100" dist="38100" dir="2700000" algn="tl">
                    <a:srgbClr val="C0C0C0"/>
                  </a:outerShdw>
                </a:effectLst>
                <a:latin typeface="+mj-lt"/>
                <a:ea typeface="+mj-ea"/>
                <a:cs typeface="+mj-cs"/>
              </a:rPr>
              <a:t>OSHA Program and Record Keeping</a:t>
            </a:r>
          </a:p>
          <a:p>
            <a:pPr marL="735013" lvl="1" indent="-342900" eaLnBrk="1" hangingPunct="1">
              <a:lnSpc>
                <a:spcPct val="90000"/>
              </a:lnSpc>
              <a:buFont typeface="+mj-lt"/>
              <a:buAutoNum type="arabicPeriod"/>
            </a:pPr>
            <a:r>
              <a:rPr lang="en-US" altLang="en-US" sz="1600" b="1" dirty="0" smtClean="0">
                <a:solidFill>
                  <a:schemeClr val="accent5"/>
                </a:solidFill>
                <a:effectLst>
                  <a:outerShdw blurRad="38100" dist="38100" dir="2700000" algn="tl">
                    <a:srgbClr val="C0C0C0"/>
                  </a:outerShdw>
                </a:effectLst>
                <a:latin typeface="+mj-lt"/>
                <a:ea typeface="+mj-ea"/>
                <a:cs typeface="+mj-cs"/>
              </a:rPr>
              <a:t>EPA Risk Management Program</a:t>
            </a:r>
          </a:p>
          <a:p>
            <a:pPr marL="735013" lvl="1" indent="-342900" eaLnBrk="1" hangingPunct="1">
              <a:lnSpc>
                <a:spcPct val="90000"/>
              </a:lnSpc>
              <a:buFont typeface="+mj-lt"/>
              <a:buAutoNum type="arabicPeriod"/>
            </a:pPr>
            <a:endParaRPr lang="en-US" altLang="en-US" sz="1600" b="1" dirty="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25 Segment </a:t>
            </a:r>
            <a:r>
              <a:rPr lang="en-US" altLang="en-US" sz="2000" b="1" dirty="0">
                <a:solidFill>
                  <a:schemeClr val="accent5"/>
                </a:solidFill>
                <a:effectLst>
                  <a:outerShdw blurRad="38100" dist="38100" dir="2700000" algn="tl">
                    <a:srgbClr val="C0C0C0"/>
                  </a:outerShdw>
                </a:effectLst>
                <a:latin typeface="+mj-lt"/>
                <a:ea typeface="+mj-ea"/>
                <a:cs typeface="+mj-cs"/>
              </a:rPr>
              <a:t>Review </a:t>
            </a:r>
            <a:r>
              <a:rPr lang="en-US" altLang="en-US" sz="2000" b="1" dirty="0" smtClean="0">
                <a:solidFill>
                  <a:schemeClr val="accent5"/>
                </a:solidFill>
                <a:effectLst>
                  <a:outerShdw blurRad="38100" dist="38100" dir="2700000" algn="tl">
                    <a:srgbClr val="C0C0C0"/>
                  </a:outerShdw>
                </a:effectLst>
                <a:latin typeface="+mj-lt"/>
                <a:ea typeface="+mj-ea"/>
                <a:cs typeface="+mj-cs"/>
              </a:rPr>
              <a:t>Areas (Subgroups)</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140+ Review Areas (Modules)</a:t>
            </a:r>
            <a:endParaRPr lang="en-US" altLang="en-US" sz="2000" b="1" dirty="0">
              <a:solidFill>
                <a:schemeClr val="accent5"/>
              </a:solidFill>
              <a:effectLst>
                <a:outerShdw blurRad="38100" dist="38100" dir="2700000" algn="tl">
                  <a:srgbClr val="C0C0C0"/>
                </a:outerShdw>
              </a:effectLst>
              <a:latin typeface="+mj-lt"/>
              <a:ea typeface="+mj-ea"/>
              <a:cs typeface="+mj-cs"/>
            </a:endParaRPr>
          </a:p>
          <a:p>
            <a:pPr marL="392113" lvl="1" indent="0" eaLnBrk="1" hangingPunct="1">
              <a:lnSpc>
                <a:spcPct val="90000"/>
              </a:lnSpc>
              <a:buNone/>
            </a:pPr>
            <a:endParaRPr lang="en-US" altLang="en-US" sz="1600" b="1" dirty="0" smtClean="0">
              <a:solidFill>
                <a:schemeClr val="accent5"/>
              </a:solidFill>
              <a:effectLst>
                <a:outerShdw blurRad="38100" dist="38100" dir="2700000" algn="tl">
                  <a:srgbClr val="C0C0C0"/>
                </a:outerShdw>
              </a:effectLst>
              <a:latin typeface="+mj-lt"/>
              <a:ea typeface="+mj-ea"/>
              <a:cs typeface="+mj-cs"/>
            </a:endParaRPr>
          </a:p>
          <a:p>
            <a:pPr marL="109537" indent="0" eaLnBrk="1" hangingPunct="1">
              <a:lnSpc>
                <a:spcPct val="90000"/>
              </a:lnSpc>
              <a:buNone/>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p:txBody>
      </p:sp>
    </p:spTree>
    <p:extLst>
      <p:ext uri="{BB962C8B-B14F-4D97-AF65-F5344CB8AC3E}">
        <p14:creationId xmlns:p14="http://schemas.microsoft.com/office/powerpoint/2010/main" val="1308055870"/>
      </p:ext>
    </p:extLst>
  </p:cSld>
  <p:clrMapOvr>
    <a:masterClrMapping/>
  </p:clrMapOvr>
  <p:transition spd="med" advTm="12000">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4"/>
          <p:cNvSpPr>
            <a:spLocks noGrp="1"/>
          </p:cNvSpPr>
          <p:nvPr>
            <p:ph type="ftr" sz="quarter" idx="11"/>
          </p:nvPr>
        </p:nvSpPr>
        <p:spPr bwMode="auto">
          <a:xfrm>
            <a:off x="0" y="6248400"/>
            <a:ext cx="9144000" cy="3238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smtClean="0">
                <a:solidFill>
                  <a:schemeClr val="accent5"/>
                </a:solidFill>
                <a:latin typeface="Gill Sans MT" panose="020B0502020104020203" pitchFamily="34" charset="0"/>
              </a:rPr>
              <a:t>Austian's Risk Services, Inc. • Oklahoma City, OK • 405.799.8611 • AustiansRisk.com • ARSRiskReductionReviews.com </a:t>
            </a:r>
            <a:endParaRPr lang="en-US" altLang="en-US" dirty="0" smtClean="0">
              <a:solidFill>
                <a:schemeClr val="tx2"/>
              </a:solidFill>
              <a:latin typeface="Gill Sans MT" panose="020B0502020104020203" pitchFamily="34" charset="0"/>
            </a:endParaRPr>
          </a:p>
        </p:txBody>
      </p:sp>
      <p:sp>
        <p:nvSpPr>
          <p:cNvPr id="9219" name="Slide Number Placeholder 5"/>
          <p:cNvSpPr>
            <a:spLocks noGrp="1"/>
          </p:cNvSpPr>
          <p:nvPr>
            <p:ph type="sldNum" sz="quarter" idx="12"/>
          </p:nvPr>
        </p:nvSpPr>
        <p:spPr bwMode="auto">
          <a:xfrm>
            <a:off x="8579588" y="6334125"/>
            <a:ext cx="4572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fld id="{469E6E12-3A34-4571-8225-8EDC68FC0CC7}" type="slidenum">
              <a:rPr lang="en-US" altLang="en-US" smtClean="0">
                <a:solidFill>
                  <a:srgbClr val="93889F"/>
                </a:solidFill>
                <a:latin typeface="Gill Sans MT" panose="020B0502020104020203" pitchFamily="34" charset="0"/>
              </a:rPr>
              <a:t>18</a:t>
            </a:fld>
            <a:endParaRPr lang="en-US" altLang="en-US" dirty="0">
              <a:solidFill>
                <a:srgbClr val="93889F"/>
              </a:solidFill>
              <a:latin typeface="Gill Sans MT" panose="020B0502020104020203" pitchFamily="34" charset="0"/>
            </a:endParaRPr>
          </a:p>
        </p:txBody>
      </p:sp>
      <p:sp>
        <p:nvSpPr>
          <p:cNvPr id="9220" name="Rectangle 2"/>
          <p:cNvSpPr txBox="1">
            <a:spLocks/>
          </p:cNvSpPr>
          <p:nvPr/>
        </p:nvSpPr>
        <p:spPr bwMode="auto">
          <a:xfrm>
            <a:off x="3962400" y="2003077"/>
            <a:ext cx="83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3025"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ts val="3000"/>
              </a:lnSpc>
              <a:spcBef>
                <a:spcPts val="600"/>
              </a:spcBef>
              <a:buClr>
                <a:schemeClr val="accent1"/>
              </a:buClr>
              <a:buSzPct val="80000"/>
              <a:buFont typeface="Wingdings 2" panose="05020102010507070707" pitchFamily="18" charset="2"/>
              <a:buNone/>
            </a:pPr>
            <a:endParaRPr lang="en-US" altLang="en-US" sz="2400">
              <a:solidFill>
                <a:srgbClr val="3A383D"/>
              </a:solidFill>
              <a:latin typeface="Gill Sans MT" panose="020B0502020104020203" pitchFamily="34" charset="0"/>
            </a:endParaRPr>
          </a:p>
        </p:txBody>
      </p:sp>
      <p:sp>
        <p:nvSpPr>
          <p:cNvPr id="9222" name="Rectangle 12"/>
          <p:cNvSpPr>
            <a:spLocks noChangeArrowheads="1"/>
          </p:cNvSpPr>
          <p:nvPr/>
        </p:nvSpPr>
        <p:spPr bwMode="auto">
          <a:xfrm>
            <a:off x="2971800" y="2730646"/>
            <a:ext cx="54102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endParaRPr lang="en-US" altLang="en-US">
              <a:solidFill>
                <a:schemeClr val="tx2"/>
              </a:solidFill>
            </a:endParaRPr>
          </a:p>
        </p:txBody>
      </p:sp>
      <p:sp>
        <p:nvSpPr>
          <p:cNvPr id="8" name="Rectangle 2"/>
          <p:cNvSpPr txBox="1">
            <a:spLocks noChangeArrowheads="1"/>
          </p:cNvSpPr>
          <p:nvPr/>
        </p:nvSpPr>
        <p:spPr>
          <a:xfrm>
            <a:off x="457200" y="274638"/>
            <a:ext cx="8229600" cy="1143000"/>
          </a:xfrm>
          <a:prstGeom prst="rect">
            <a:avLst/>
          </a:prstGeom>
        </p:spPr>
        <p:txBody>
          <a:bodyPr>
            <a:normAutofit fontScale="97500"/>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endParaRPr lang="en-US" sz="4000" dirty="0">
              <a:effectLst>
                <a:outerShdw blurRad="38100" dist="38100" dir="2700000" algn="tl">
                  <a:srgbClr val="C0C0C0"/>
                </a:outerShdw>
              </a:effectLst>
            </a:endParaRPr>
          </a:p>
        </p:txBody>
      </p:sp>
      <p:pic>
        <p:nvPicPr>
          <p:cNvPr id="2" name="Picture 1">
            <a:hlinkClick r:id="rId3" tooltip="Click to Go to the Austian's Risk Services, Inc., Website"/>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0800" y="341695"/>
            <a:ext cx="4801525" cy="880279"/>
          </a:xfrm>
          <a:prstGeom prst="rect">
            <a:avLst/>
          </a:prstGeom>
        </p:spPr>
      </p:pic>
      <p:sp>
        <p:nvSpPr>
          <p:cNvPr id="15" name="Rectangle 2"/>
          <p:cNvSpPr txBox="1">
            <a:spLocks noChangeArrowheads="1"/>
          </p:cNvSpPr>
          <p:nvPr/>
        </p:nvSpPr>
        <p:spPr>
          <a:xfrm>
            <a:off x="685800" y="1878325"/>
            <a:ext cx="7620000" cy="478937"/>
          </a:xfrm>
          <a:prstGeom prst="rect">
            <a:avLst/>
          </a:prstGeom>
        </p:spPr>
        <p:txBody>
          <a:bodyPr>
            <a:no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r>
              <a:rPr lang="en-US" sz="2000" dirty="0" smtClean="0">
                <a:solidFill>
                  <a:schemeClr val="accent5"/>
                </a:solidFill>
                <a:effectLst>
                  <a:outerShdw blurRad="38100" dist="38100" dir="2700000" algn="tl">
                    <a:srgbClr val="C0C0C0"/>
                  </a:outerShdw>
                </a:effectLst>
              </a:rPr>
              <a:t>ARS </a:t>
            </a:r>
            <a:r>
              <a:rPr lang="en-US" sz="2000" i="1" dirty="0" smtClean="0">
                <a:solidFill>
                  <a:schemeClr val="accent5"/>
                </a:solidFill>
                <a:effectLst>
                  <a:outerShdw blurRad="38100" dist="38100" dir="2700000" algn="tl">
                    <a:srgbClr val="C0C0C0"/>
                  </a:outerShdw>
                </a:effectLst>
              </a:rPr>
              <a:t>Risk Reduction Reviews™  </a:t>
            </a:r>
            <a:r>
              <a:rPr lang="en-US" sz="2000" dirty="0" smtClean="0">
                <a:solidFill>
                  <a:schemeClr val="accent5"/>
                </a:solidFill>
                <a:effectLst>
                  <a:outerShdw blurRad="38100" dist="38100" dir="2700000" algn="tl">
                    <a:srgbClr val="C0C0C0"/>
                  </a:outerShdw>
                </a:effectLst>
              </a:rPr>
              <a:t>Are Used to:</a:t>
            </a:r>
            <a:endParaRPr lang="en-US" sz="2000" dirty="0">
              <a:solidFill>
                <a:schemeClr val="accent5"/>
              </a:solidFill>
              <a:effectLst>
                <a:outerShdw blurRad="38100" dist="38100" dir="2700000" algn="tl">
                  <a:srgbClr val="C0C0C0"/>
                </a:outerShdw>
              </a:effectLst>
            </a:endParaRPr>
          </a:p>
        </p:txBody>
      </p:sp>
      <p:sp>
        <p:nvSpPr>
          <p:cNvPr id="13" name="Rectangle 3"/>
          <p:cNvSpPr txBox="1">
            <a:spLocks noChangeArrowheads="1"/>
          </p:cNvSpPr>
          <p:nvPr/>
        </p:nvSpPr>
        <p:spPr>
          <a:xfrm>
            <a:off x="914400" y="2400300"/>
            <a:ext cx="7543800" cy="1938569"/>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a:solidFill>
                <a:schemeClr val="accent5"/>
              </a:solidFill>
              <a:effectLst>
                <a:outerShdw blurRad="38100" dist="38100" dir="2700000" algn="tl">
                  <a:srgbClr val="C0C0C0"/>
                </a:outerShdw>
              </a:effectLst>
              <a:latin typeface="+mj-lt"/>
              <a:ea typeface="+mj-ea"/>
              <a:cs typeface="+mj-cs"/>
            </a:endParaRPr>
          </a:p>
        </p:txBody>
      </p:sp>
      <p:sp>
        <p:nvSpPr>
          <p:cNvPr id="11" name="Rectangle 3"/>
          <p:cNvSpPr txBox="1">
            <a:spLocks noChangeArrowheads="1"/>
          </p:cNvSpPr>
          <p:nvPr/>
        </p:nvSpPr>
        <p:spPr>
          <a:xfrm>
            <a:off x="1143000" y="2357262"/>
            <a:ext cx="6781800" cy="2698551"/>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a:solidFill>
                <a:schemeClr val="accent5"/>
              </a:solidFill>
              <a:effectLst>
                <a:outerShdw blurRad="38100" dist="38100" dir="2700000" algn="tl">
                  <a:srgbClr val="C0C0C0"/>
                </a:outerShdw>
              </a:effectLst>
              <a:latin typeface="+mj-lt"/>
              <a:ea typeface="+mj-ea"/>
              <a:cs typeface="+mj-cs"/>
            </a:endParaRPr>
          </a:p>
        </p:txBody>
      </p:sp>
      <p:sp>
        <p:nvSpPr>
          <p:cNvPr id="12" name="Rectangle 3"/>
          <p:cNvSpPr txBox="1">
            <a:spLocks noChangeArrowheads="1"/>
          </p:cNvSpPr>
          <p:nvPr/>
        </p:nvSpPr>
        <p:spPr>
          <a:xfrm>
            <a:off x="685800" y="2695330"/>
            <a:ext cx="7772400" cy="3171498"/>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p:txBody>
      </p:sp>
      <p:sp>
        <p:nvSpPr>
          <p:cNvPr id="16" name="Rectangle 2"/>
          <p:cNvSpPr txBox="1">
            <a:spLocks noChangeArrowheads="1"/>
          </p:cNvSpPr>
          <p:nvPr/>
        </p:nvSpPr>
        <p:spPr>
          <a:xfrm>
            <a:off x="3687725" y="1278273"/>
            <a:ext cx="2225749" cy="478075"/>
          </a:xfrm>
          <a:prstGeom prst="rect">
            <a:avLst/>
          </a:prstGeom>
        </p:spPr>
        <p:txBody>
          <a:bodyPr>
            <a:no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r>
              <a:rPr lang="en-US" sz="2700" dirty="0" smtClean="0">
                <a:solidFill>
                  <a:srgbClr val="002060"/>
                </a:solidFill>
                <a:effectLst>
                  <a:outerShdw blurRad="38100" dist="38100" dir="2700000" algn="tl">
                    <a:srgbClr val="C0C0C0"/>
                  </a:outerShdw>
                </a:effectLst>
              </a:rPr>
              <a:t>Are Used to</a:t>
            </a:r>
            <a:endParaRPr lang="en-US" sz="2700" dirty="0">
              <a:solidFill>
                <a:srgbClr val="002060"/>
              </a:solidFill>
              <a:effectLst>
                <a:outerShdw blurRad="38100" dist="38100" dir="2700000" algn="tl">
                  <a:srgbClr val="C0C0C0"/>
                </a:outerShdw>
              </a:effectLst>
            </a:endParaRPr>
          </a:p>
        </p:txBody>
      </p:sp>
      <p:sp>
        <p:nvSpPr>
          <p:cNvPr id="14" name="Rectangle 3"/>
          <p:cNvSpPr txBox="1">
            <a:spLocks noChangeArrowheads="1"/>
          </p:cNvSpPr>
          <p:nvPr/>
        </p:nvSpPr>
        <p:spPr>
          <a:xfrm>
            <a:off x="800100" y="2573133"/>
            <a:ext cx="7772400" cy="3465342"/>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p:txBody>
      </p:sp>
      <p:sp>
        <p:nvSpPr>
          <p:cNvPr id="17" name="Rectangle 3"/>
          <p:cNvSpPr txBox="1">
            <a:spLocks noChangeArrowheads="1"/>
          </p:cNvSpPr>
          <p:nvPr/>
        </p:nvSpPr>
        <p:spPr>
          <a:xfrm>
            <a:off x="457200" y="2517246"/>
            <a:ext cx="7772400" cy="3349582"/>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Guide the Reviewer/Auditor Through the Review</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Contain Critical Information to Conduct the Review Quickly and Efficiently</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Collect All the Information Needed for Each Review and Stores the Information for Future Reference</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Provide All the Reports and Analysis at the End of the Review to Use at the Closing Conference and to Send Out to the Management Teams</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Track their Progress</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Use the Results in their Periodic Performance Reviews</a:t>
            </a:r>
            <a:endParaRPr lang="en-US" altLang="en-US" sz="2000" b="1" dirty="0">
              <a:solidFill>
                <a:schemeClr val="accent5"/>
              </a:solidFill>
              <a:effectLst>
                <a:outerShdw blurRad="38100" dist="38100" dir="2700000" algn="tl">
                  <a:srgbClr val="C0C0C0"/>
                </a:outerShdw>
              </a:effectLst>
              <a:latin typeface="+mj-lt"/>
              <a:ea typeface="+mj-ea"/>
              <a:cs typeface="+mj-cs"/>
            </a:endParaRPr>
          </a:p>
          <a:p>
            <a:pPr marL="392113" lvl="1" indent="0" eaLnBrk="1" hangingPunct="1">
              <a:lnSpc>
                <a:spcPct val="90000"/>
              </a:lnSpc>
              <a:buNone/>
            </a:pPr>
            <a:endParaRPr lang="en-US" altLang="en-US" sz="1600" b="1" dirty="0" smtClean="0">
              <a:solidFill>
                <a:schemeClr val="accent5"/>
              </a:solidFill>
              <a:effectLst>
                <a:outerShdw blurRad="38100" dist="38100" dir="2700000" algn="tl">
                  <a:srgbClr val="C0C0C0"/>
                </a:outerShdw>
              </a:effectLst>
              <a:latin typeface="+mj-lt"/>
              <a:ea typeface="+mj-ea"/>
              <a:cs typeface="+mj-cs"/>
            </a:endParaRPr>
          </a:p>
          <a:p>
            <a:pPr marL="109537" indent="0" eaLnBrk="1" hangingPunct="1">
              <a:lnSpc>
                <a:spcPct val="90000"/>
              </a:lnSpc>
              <a:buNone/>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p:txBody>
      </p:sp>
    </p:spTree>
    <p:extLst>
      <p:ext uri="{BB962C8B-B14F-4D97-AF65-F5344CB8AC3E}">
        <p14:creationId xmlns:p14="http://schemas.microsoft.com/office/powerpoint/2010/main" val="2365027526"/>
      </p:ext>
    </p:extLst>
  </p:cSld>
  <p:clrMapOvr>
    <a:masterClrMapping/>
  </p:clrMapOvr>
  <p:transition spd="med" advTm="12000">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4"/>
          <p:cNvSpPr>
            <a:spLocks noGrp="1"/>
          </p:cNvSpPr>
          <p:nvPr>
            <p:ph type="ftr" sz="quarter" idx="11"/>
          </p:nvPr>
        </p:nvSpPr>
        <p:spPr bwMode="auto">
          <a:xfrm>
            <a:off x="0" y="6248400"/>
            <a:ext cx="9144000" cy="3238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smtClean="0">
                <a:solidFill>
                  <a:schemeClr val="accent5"/>
                </a:solidFill>
                <a:latin typeface="Gill Sans MT" panose="020B0502020104020203" pitchFamily="34" charset="0"/>
              </a:rPr>
              <a:t>Austian's Risk Services, Inc. • Oklahoma City, OK • 405.799.8611 • AustiansRisk.com • ARSRiskReductionReviews.com </a:t>
            </a:r>
            <a:endParaRPr lang="en-US" altLang="en-US" dirty="0" smtClean="0">
              <a:solidFill>
                <a:schemeClr val="tx2"/>
              </a:solidFill>
              <a:latin typeface="Gill Sans MT" panose="020B0502020104020203" pitchFamily="34" charset="0"/>
            </a:endParaRPr>
          </a:p>
        </p:txBody>
      </p:sp>
      <p:sp>
        <p:nvSpPr>
          <p:cNvPr id="9219" name="Slide Number Placeholder 5"/>
          <p:cNvSpPr>
            <a:spLocks noGrp="1"/>
          </p:cNvSpPr>
          <p:nvPr>
            <p:ph type="sldNum" sz="quarter" idx="12"/>
          </p:nvPr>
        </p:nvSpPr>
        <p:spPr bwMode="auto">
          <a:xfrm>
            <a:off x="8579588" y="6334125"/>
            <a:ext cx="4572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fld id="{469E6E12-3A34-4571-8225-8EDC68FC0CC7}" type="slidenum">
              <a:rPr lang="en-US" altLang="en-US" smtClean="0">
                <a:solidFill>
                  <a:srgbClr val="93889F"/>
                </a:solidFill>
                <a:latin typeface="Gill Sans MT" panose="020B0502020104020203" pitchFamily="34" charset="0"/>
              </a:rPr>
              <a:t>19</a:t>
            </a:fld>
            <a:endParaRPr lang="en-US" altLang="en-US" dirty="0">
              <a:solidFill>
                <a:srgbClr val="93889F"/>
              </a:solidFill>
              <a:latin typeface="Gill Sans MT" panose="020B0502020104020203" pitchFamily="34" charset="0"/>
            </a:endParaRPr>
          </a:p>
        </p:txBody>
      </p:sp>
      <p:sp>
        <p:nvSpPr>
          <p:cNvPr id="9220" name="Rectangle 2"/>
          <p:cNvSpPr txBox="1">
            <a:spLocks/>
          </p:cNvSpPr>
          <p:nvPr/>
        </p:nvSpPr>
        <p:spPr bwMode="auto">
          <a:xfrm>
            <a:off x="3962400" y="2003077"/>
            <a:ext cx="83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3025"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ts val="3000"/>
              </a:lnSpc>
              <a:spcBef>
                <a:spcPts val="600"/>
              </a:spcBef>
              <a:buClr>
                <a:schemeClr val="accent1"/>
              </a:buClr>
              <a:buSzPct val="80000"/>
              <a:buFont typeface="Wingdings 2" panose="05020102010507070707" pitchFamily="18" charset="2"/>
              <a:buNone/>
            </a:pPr>
            <a:endParaRPr lang="en-US" altLang="en-US" sz="2400">
              <a:solidFill>
                <a:srgbClr val="3A383D"/>
              </a:solidFill>
              <a:latin typeface="Gill Sans MT" panose="020B0502020104020203" pitchFamily="34" charset="0"/>
            </a:endParaRPr>
          </a:p>
        </p:txBody>
      </p:sp>
      <p:sp>
        <p:nvSpPr>
          <p:cNvPr id="9222" name="Rectangle 12"/>
          <p:cNvSpPr>
            <a:spLocks noChangeArrowheads="1"/>
          </p:cNvSpPr>
          <p:nvPr/>
        </p:nvSpPr>
        <p:spPr bwMode="auto">
          <a:xfrm>
            <a:off x="2971800" y="2730646"/>
            <a:ext cx="54102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endParaRPr lang="en-US" altLang="en-US">
              <a:solidFill>
                <a:schemeClr val="tx2"/>
              </a:solidFill>
            </a:endParaRPr>
          </a:p>
        </p:txBody>
      </p:sp>
      <p:sp>
        <p:nvSpPr>
          <p:cNvPr id="8" name="Rectangle 2"/>
          <p:cNvSpPr txBox="1">
            <a:spLocks noChangeArrowheads="1"/>
          </p:cNvSpPr>
          <p:nvPr/>
        </p:nvSpPr>
        <p:spPr>
          <a:xfrm>
            <a:off x="457200" y="274638"/>
            <a:ext cx="8229600" cy="1143000"/>
          </a:xfrm>
          <a:prstGeom prst="rect">
            <a:avLst/>
          </a:prstGeom>
        </p:spPr>
        <p:txBody>
          <a:bodyPr>
            <a:normAutofit fontScale="97500"/>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endParaRPr lang="en-US" sz="4000" dirty="0">
              <a:effectLst>
                <a:outerShdw blurRad="38100" dist="38100" dir="2700000" algn="tl">
                  <a:srgbClr val="C0C0C0"/>
                </a:outerShdw>
              </a:effectLst>
            </a:endParaRPr>
          </a:p>
        </p:txBody>
      </p:sp>
      <p:pic>
        <p:nvPicPr>
          <p:cNvPr id="2" name="Picture 1">
            <a:hlinkClick r:id="rId3" tooltip="Click to Go to the Austian's Risk Services, Inc., Website"/>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0800" y="341695"/>
            <a:ext cx="4801525" cy="880279"/>
          </a:xfrm>
          <a:prstGeom prst="rect">
            <a:avLst/>
          </a:prstGeom>
        </p:spPr>
      </p:pic>
      <p:sp>
        <p:nvSpPr>
          <p:cNvPr id="15" name="Rectangle 2"/>
          <p:cNvSpPr txBox="1">
            <a:spLocks noChangeArrowheads="1"/>
          </p:cNvSpPr>
          <p:nvPr/>
        </p:nvSpPr>
        <p:spPr>
          <a:xfrm>
            <a:off x="685800" y="1878325"/>
            <a:ext cx="7620000" cy="478937"/>
          </a:xfrm>
          <a:prstGeom prst="rect">
            <a:avLst/>
          </a:prstGeom>
        </p:spPr>
        <p:txBody>
          <a:bodyPr>
            <a:no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r>
              <a:rPr lang="en-US" sz="2000" dirty="0" smtClean="0">
                <a:solidFill>
                  <a:schemeClr val="accent5"/>
                </a:solidFill>
                <a:effectLst>
                  <a:outerShdw blurRad="38100" dist="38100" dir="2700000" algn="tl">
                    <a:srgbClr val="C0C0C0"/>
                  </a:outerShdw>
                </a:effectLst>
              </a:rPr>
              <a:t>ARS </a:t>
            </a:r>
            <a:r>
              <a:rPr lang="en-US" sz="2000" i="1" dirty="0" smtClean="0">
                <a:solidFill>
                  <a:schemeClr val="accent5"/>
                </a:solidFill>
                <a:effectLst>
                  <a:outerShdw blurRad="38100" dist="38100" dir="2700000" algn="tl">
                    <a:srgbClr val="C0C0C0"/>
                  </a:outerShdw>
                </a:effectLst>
              </a:rPr>
              <a:t>Risk Reduction Reviews™  </a:t>
            </a:r>
            <a:r>
              <a:rPr lang="en-US" sz="2000" dirty="0" smtClean="0">
                <a:solidFill>
                  <a:schemeClr val="accent5"/>
                </a:solidFill>
                <a:effectLst>
                  <a:outerShdw blurRad="38100" dist="38100" dir="2700000" algn="tl">
                    <a:srgbClr val="C0C0C0"/>
                  </a:outerShdw>
                </a:effectLst>
              </a:rPr>
              <a:t>Are Conducted by:</a:t>
            </a:r>
            <a:endParaRPr lang="en-US" sz="2000" dirty="0">
              <a:solidFill>
                <a:schemeClr val="accent5"/>
              </a:solidFill>
              <a:effectLst>
                <a:outerShdw blurRad="38100" dist="38100" dir="2700000" algn="tl">
                  <a:srgbClr val="C0C0C0"/>
                </a:outerShdw>
              </a:effectLst>
            </a:endParaRPr>
          </a:p>
        </p:txBody>
      </p:sp>
      <p:sp>
        <p:nvSpPr>
          <p:cNvPr id="13" name="Rectangle 3"/>
          <p:cNvSpPr txBox="1">
            <a:spLocks noChangeArrowheads="1"/>
          </p:cNvSpPr>
          <p:nvPr/>
        </p:nvSpPr>
        <p:spPr>
          <a:xfrm>
            <a:off x="914400" y="2400300"/>
            <a:ext cx="7543800" cy="1938569"/>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a:solidFill>
                <a:schemeClr val="accent5"/>
              </a:solidFill>
              <a:effectLst>
                <a:outerShdw blurRad="38100" dist="38100" dir="2700000" algn="tl">
                  <a:srgbClr val="C0C0C0"/>
                </a:outerShdw>
              </a:effectLst>
              <a:latin typeface="+mj-lt"/>
              <a:ea typeface="+mj-ea"/>
              <a:cs typeface="+mj-cs"/>
            </a:endParaRPr>
          </a:p>
        </p:txBody>
      </p:sp>
      <p:sp>
        <p:nvSpPr>
          <p:cNvPr id="11" name="Rectangle 3"/>
          <p:cNvSpPr txBox="1">
            <a:spLocks noChangeArrowheads="1"/>
          </p:cNvSpPr>
          <p:nvPr/>
        </p:nvSpPr>
        <p:spPr>
          <a:xfrm>
            <a:off x="1143000" y="2357262"/>
            <a:ext cx="6781800" cy="2698551"/>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a:solidFill>
                <a:schemeClr val="accent5"/>
              </a:solidFill>
              <a:effectLst>
                <a:outerShdw blurRad="38100" dist="38100" dir="2700000" algn="tl">
                  <a:srgbClr val="C0C0C0"/>
                </a:outerShdw>
              </a:effectLst>
              <a:latin typeface="+mj-lt"/>
              <a:ea typeface="+mj-ea"/>
              <a:cs typeface="+mj-cs"/>
            </a:endParaRPr>
          </a:p>
        </p:txBody>
      </p:sp>
      <p:sp>
        <p:nvSpPr>
          <p:cNvPr id="12" name="Rectangle 3"/>
          <p:cNvSpPr txBox="1">
            <a:spLocks noChangeArrowheads="1"/>
          </p:cNvSpPr>
          <p:nvPr/>
        </p:nvSpPr>
        <p:spPr>
          <a:xfrm>
            <a:off x="685800" y="2695330"/>
            <a:ext cx="7772400" cy="3171498"/>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p:txBody>
      </p:sp>
      <p:sp>
        <p:nvSpPr>
          <p:cNvPr id="16" name="Rectangle 2"/>
          <p:cNvSpPr txBox="1">
            <a:spLocks noChangeArrowheads="1"/>
          </p:cNvSpPr>
          <p:nvPr/>
        </p:nvSpPr>
        <p:spPr>
          <a:xfrm>
            <a:off x="3405962" y="1297663"/>
            <a:ext cx="2560675" cy="478075"/>
          </a:xfrm>
          <a:prstGeom prst="rect">
            <a:avLst/>
          </a:prstGeom>
        </p:spPr>
        <p:txBody>
          <a:bodyPr>
            <a:no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r>
              <a:rPr lang="en-US" sz="2700" dirty="0" smtClean="0">
                <a:solidFill>
                  <a:srgbClr val="002060"/>
                </a:solidFill>
                <a:effectLst>
                  <a:outerShdw blurRad="38100" dist="38100" dir="2700000" algn="tl">
                    <a:srgbClr val="C0C0C0"/>
                  </a:outerShdw>
                </a:effectLst>
              </a:rPr>
              <a:t>Conducted by</a:t>
            </a:r>
            <a:endParaRPr lang="en-US" sz="2700" dirty="0">
              <a:solidFill>
                <a:srgbClr val="002060"/>
              </a:solidFill>
              <a:effectLst>
                <a:outerShdw blurRad="38100" dist="38100" dir="2700000" algn="tl">
                  <a:srgbClr val="C0C0C0"/>
                </a:outerShdw>
              </a:effectLst>
            </a:endParaRPr>
          </a:p>
        </p:txBody>
      </p:sp>
      <p:sp>
        <p:nvSpPr>
          <p:cNvPr id="14" name="Rectangle 3"/>
          <p:cNvSpPr txBox="1">
            <a:spLocks noChangeArrowheads="1"/>
          </p:cNvSpPr>
          <p:nvPr/>
        </p:nvSpPr>
        <p:spPr>
          <a:xfrm>
            <a:off x="800100" y="2573133"/>
            <a:ext cx="7772400" cy="3465342"/>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p:txBody>
      </p:sp>
      <p:sp>
        <p:nvSpPr>
          <p:cNvPr id="17" name="Rectangle 3"/>
          <p:cNvSpPr txBox="1">
            <a:spLocks noChangeArrowheads="1"/>
          </p:cNvSpPr>
          <p:nvPr/>
        </p:nvSpPr>
        <p:spPr>
          <a:xfrm>
            <a:off x="457200" y="2517246"/>
            <a:ext cx="7772400" cy="3349582"/>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Starting With an Opening Conference</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Requiring Management Involvement</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Reviewing Each Area as an Expert Witness Would</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Repeatedly Reviewing Each Area</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Selecting Information to be Reviewed at Random</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Teaching Location Management How and Why</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Conducting a Closing Conference</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Providing the Management Team With Detailed Reports</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Providing a Corrective Action Plan Template</a:t>
            </a:r>
            <a:endParaRPr lang="en-US" altLang="en-US" sz="1600" b="1" dirty="0" smtClean="0">
              <a:solidFill>
                <a:schemeClr val="accent5"/>
              </a:solidFill>
              <a:effectLst>
                <a:outerShdw blurRad="38100" dist="38100" dir="2700000" algn="tl">
                  <a:srgbClr val="C0C0C0"/>
                </a:outerShdw>
              </a:effectLst>
              <a:latin typeface="+mj-lt"/>
              <a:ea typeface="+mj-ea"/>
              <a:cs typeface="+mj-cs"/>
            </a:endParaRPr>
          </a:p>
          <a:p>
            <a:pPr marL="109537" indent="0" eaLnBrk="1" hangingPunct="1">
              <a:lnSpc>
                <a:spcPct val="90000"/>
              </a:lnSpc>
              <a:buNone/>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p:txBody>
      </p:sp>
    </p:spTree>
    <p:extLst>
      <p:ext uri="{BB962C8B-B14F-4D97-AF65-F5344CB8AC3E}">
        <p14:creationId xmlns:p14="http://schemas.microsoft.com/office/powerpoint/2010/main" val="3816985568"/>
      </p:ext>
    </p:extLst>
  </p:cSld>
  <p:clrMapOvr>
    <a:masterClrMapping/>
  </p:clrMapOvr>
  <p:transition spd="med" advTm="12000">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4"/>
          <p:cNvSpPr>
            <a:spLocks noGrp="1"/>
          </p:cNvSpPr>
          <p:nvPr>
            <p:ph type="ftr" sz="quarter" idx="11"/>
          </p:nvPr>
        </p:nvSpPr>
        <p:spPr bwMode="auto">
          <a:xfrm>
            <a:off x="0" y="6248400"/>
            <a:ext cx="9144000" cy="3238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smtClean="0">
                <a:solidFill>
                  <a:schemeClr val="accent5"/>
                </a:solidFill>
                <a:latin typeface="Gill Sans MT" panose="020B0502020104020203" pitchFamily="34" charset="0"/>
              </a:rPr>
              <a:t>Austian's Risk Services, Inc. • Oklahoma City, OK • 405.799.8611 • AustiansRisk.com • ARSRiskReductionReviews.com </a:t>
            </a:r>
            <a:endParaRPr lang="en-US" altLang="en-US" dirty="0" smtClean="0">
              <a:solidFill>
                <a:schemeClr val="tx2"/>
              </a:solidFill>
              <a:latin typeface="Gill Sans MT" panose="020B0502020104020203" pitchFamily="34" charset="0"/>
            </a:endParaRPr>
          </a:p>
        </p:txBody>
      </p:sp>
      <p:sp>
        <p:nvSpPr>
          <p:cNvPr id="9219" name="Slide Number Placeholder 5"/>
          <p:cNvSpPr>
            <a:spLocks noGrp="1"/>
          </p:cNvSpPr>
          <p:nvPr>
            <p:ph type="sldNum" sz="quarter" idx="12"/>
          </p:nvPr>
        </p:nvSpPr>
        <p:spPr bwMode="auto">
          <a:xfrm>
            <a:off x="8579588" y="6334125"/>
            <a:ext cx="4572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fld id="{469E6E12-3A34-4571-8225-8EDC68FC0CC7}" type="slidenum">
              <a:rPr lang="en-US" altLang="en-US" smtClean="0">
                <a:solidFill>
                  <a:srgbClr val="93889F"/>
                </a:solidFill>
                <a:latin typeface="Gill Sans MT" panose="020B0502020104020203" pitchFamily="34" charset="0"/>
              </a:rPr>
              <a:t>20</a:t>
            </a:fld>
            <a:endParaRPr lang="en-US" altLang="en-US" dirty="0">
              <a:solidFill>
                <a:srgbClr val="93889F"/>
              </a:solidFill>
              <a:latin typeface="Gill Sans MT" panose="020B0502020104020203" pitchFamily="34" charset="0"/>
            </a:endParaRPr>
          </a:p>
        </p:txBody>
      </p:sp>
      <p:sp>
        <p:nvSpPr>
          <p:cNvPr id="9220" name="Rectangle 2"/>
          <p:cNvSpPr txBox="1">
            <a:spLocks/>
          </p:cNvSpPr>
          <p:nvPr/>
        </p:nvSpPr>
        <p:spPr bwMode="auto">
          <a:xfrm>
            <a:off x="3962400" y="2003077"/>
            <a:ext cx="83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3025"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ts val="3000"/>
              </a:lnSpc>
              <a:spcBef>
                <a:spcPts val="600"/>
              </a:spcBef>
              <a:buClr>
                <a:schemeClr val="accent1"/>
              </a:buClr>
              <a:buSzPct val="80000"/>
              <a:buFont typeface="Wingdings 2" panose="05020102010507070707" pitchFamily="18" charset="2"/>
              <a:buNone/>
            </a:pPr>
            <a:endParaRPr lang="en-US" altLang="en-US" sz="2400">
              <a:solidFill>
                <a:srgbClr val="3A383D"/>
              </a:solidFill>
              <a:latin typeface="Gill Sans MT" panose="020B0502020104020203" pitchFamily="34" charset="0"/>
            </a:endParaRPr>
          </a:p>
        </p:txBody>
      </p:sp>
      <p:sp>
        <p:nvSpPr>
          <p:cNvPr id="9222" name="Rectangle 12"/>
          <p:cNvSpPr>
            <a:spLocks noChangeArrowheads="1"/>
          </p:cNvSpPr>
          <p:nvPr/>
        </p:nvSpPr>
        <p:spPr bwMode="auto">
          <a:xfrm>
            <a:off x="2971800" y="2730646"/>
            <a:ext cx="54102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endParaRPr lang="en-US" altLang="en-US">
              <a:solidFill>
                <a:schemeClr val="tx2"/>
              </a:solidFill>
            </a:endParaRPr>
          </a:p>
        </p:txBody>
      </p:sp>
      <p:sp>
        <p:nvSpPr>
          <p:cNvPr id="8" name="Rectangle 2"/>
          <p:cNvSpPr txBox="1">
            <a:spLocks noChangeArrowheads="1"/>
          </p:cNvSpPr>
          <p:nvPr/>
        </p:nvSpPr>
        <p:spPr>
          <a:xfrm>
            <a:off x="457200" y="274638"/>
            <a:ext cx="8229600" cy="1143000"/>
          </a:xfrm>
          <a:prstGeom prst="rect">
            <a:avLst/>
          </a:prstGeom>
        </p:spPr>
        <p:txBody>
          <a:bodyPr>
            <a:normAutofit fontScale="97500"/>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endParaRPr lang="en-US" sz="4000" dirty="0">
              <a:effectLst>
                <a:outerShdw blurRad="38100" dist="38100" dir="2700000" algn="tl">
                  <a:srgbClr val="C0C0C0"/>
                </a:outerShdw>
              </a:effectLst>
            </a:endParaRPr>
          </a:p>
        </p:txBody>
      </p:sp>
      <p:pic>
        <p:nvPicPr>
          <p:cNvPr id="2" name="Picture 1">
            <a:hlinkClick r:id="rId3" tooltip="Click to Go to the Austian's Risk Services, Inc., Website"/>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0800" y="341695"/>
            <a:ext cx="4801525" cy="880279"/>
          </a:xfrm>
          <a:prstGeom prst="rect">
            <a:avLst/>
          </a:prstGeom>
        </p:spPr>
      </p:pic>
      <p:sp>
        <p:nvSpPr>
          <p:cNvPr id="15" name="Rectangle 2"/>
          <p:cNvSpPr txBox="1">
            <a:spLocks noChangeArrowheads="1"/>
          </p:cNvSpPr>
          <p:nvPr/>
        </p:nvSpPr>
        <p:spPr>
          <a:xfrm>
            <a:off x="671623" y="1686222"/>
            <a:ext cx="7620000" cy="478937"/>
          </a:xfrm>
          <a:prstGeom prst="rect">
            <a:avLst/>
          </a:prstGeom>
        </p:spPr>
        <p:txBody>
          <a:bodyPr>
            <a:no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r>
              <a:rPr lang="en-US" sz="2000" dirty="0" smtClean="0">
                <a:solidFill>
                  <a:schemeClr val="accent5"/>
                </a:solidFill>
                <a:effectLst>
                  <a:outerShdw blurRad="38100" dist="38100" dir="2700000" algn="tl">
                    <a:srgbClr val="C0C0C0"/>
                  </a:outerShdw>
                </a:effectLst>
              </a:rPr>
              <a:t>ARS </a:t>
            </a:r>
            <a:r>
              <a:rPr lang="en-US" sz="2000" i="1" dirty="0" smtClean="0">
                <a:solidFill>
                  <a:schemeClr val="accent5"/>
                </a:solidFill>
                <a:effectLst>
                  <a:outerShdw blurRad="38100" dist="38100" dir="2700000" algn="tl">
                    <a:srgbClr val="C0C0C0"/>
                  </a:outerShdw>
                </a:effectLst>
              </a:rPr>
              <a:t>Risk Reduction Reviews™  </a:t>
            </a:r>
            <a:r>
              <a:rPr lang="en-US" sz="2000" dirty="0" smtClean="0">
                <a:solidFill>
                  <a:schemeClr val="accent5"/>
                </a:solidFill>
                <a:effectLst>
                  <a:outerShdw blurRad="38100" dist="38100" dir="2700000" algn="tl">
                    <a:srgbClr val="C0C0C0"/>
                  </a:outerShdw>
                </a:effectLst>
              </a:rPr>
              <a:t>Will Reduce:</a:t>
            </a:r>
            <a:endParaRPr lang="en-US" sz="2000" dirty="0">
              <a:solidFill>
                <a:schemeClr val="accent5"/>
              </a:solidFill>
              <a:effectLst>
                <a:outerShdw blurRad="38100" dist="38100" dir="2700000" algn="tl">
                  <a:srgbClr val="C0C0C0"/>
                </a:outerShdw>
              </a:effectLst>
            </a:endParaRPr>
          </a:p>
        </p:txBody>
      </p:sp>
      <p:sp>
        <p:nvSpPr>
          <p:cNvPr id="13" name="Rectangle 3"/>
          <p:cNvSpPr txBox="1">
            <a:spLocks noChangeArrowheads="1"/>
          </p:cNvSpPr>
          <p:nvPr/>
        </p:nvSpPr>
        <p:spPr>
          <a:xfrm>
            <a:off x="914400" y="2400300"/>
            <a:ext cx="7543800" cy="1938569"/>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a:solidFill>
                <a:schemeClr val="accent5"/>
              </a:solidFill>
              <a:effectLst>
                <a:outerShdw blurRad="38100" dist="38100" dir="2700000" algn="tl">
                  <a:srgbClr val="C0C0C0"/>
                </a:outerShdw>
              </a:effectLst>
              <a:latin typeface="+mj-lt"/>
              <a:ea typeface="+mj-ea"/>
              <a:cs typeface="+mj-cs"/>
            </a:endParaRPr>
          </a:p>
        </p:txBody>
      </p:sp>
      <p:sp>
        <p:nvSpPr>
          <p:cNvPr id="11" name="Rectangle 3"/>
          <p:cNvSpPr txBox="1">
            <a:spLocks noChangeArrowheads="1"/>
          </p:cNvSpPr>
          <p:nvPr/>
        </p:nvSpPr>
        <p:spPr>
          <a:xfrm>
            <a:off x="1143000" y="2357262"/>
            <a:ext cx="6781800" cy="2698551"/>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a:solidFill>
                <a:schemeClr val="accent5"/>
              </a:solidFill>
              <a:effectLst>
                <a:outerShdw blurRad="38100" dist="38100" dir="2700000" algn="tl">
                  <a:srgbClr val="C0C0C0"/>
                </a:outerShdw>
              </a:effectLst>
              <a:latin typeface="+mj-lt"/>
              <a:ea typeface="+mj-ea"/>
              <a:cs typeface="+mj-cs"/>
            </a:endParaRPr>
          </a:p>
        </p:txBody>
      </p:sp>
      <p:sp>
        <p:nvSpPr>
          <p:cNvPr id="12" name="Rectangle 3"/>
          <p:cNvSpPr txBox="1">
            <a:spLocks noChangeArrowheads="1"/>
          </p:cNvSpPr>
          <p:nvPr/>
        </p:nvSpPr>
        <p:spPr>
          <a:xfrm>
            <a:off x="685800" y="2695330"/>
            <a:ext cx="7772400" cy="3171498"/>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p:txBody>
      </p:sp>
      <p:sp>
        <p:nvSpPr>
          <p:cNvPr id="16" name="Rectangle 2"/>
          <p:cNvSpPr txBox="1">
            <a:spLocks noChangeArrowheads="1"/>
          </p:cNvSpPr>
          <p:nvPr/>
        </p:nvSpPr>
        <p:spPr>
          <a:xfrm>
            <a:off x="3379381" y="1244239"/>
            <a:ext cx="2842438" cy="478075"/>
          </a:xfrm>
          <a:prstGeom prst="rect">
            <a:avLst/>
          </a:prstGeom>
        </p:spPr>
        <p:txBody>
          <a:bodyPr>
            <a:no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r>
              <a:rPr lang="en-US" sz="2700" dirty="0" smtClean="0">
                <a:solidFill>
                  <a:srgbClr val="002060"/>
                </a:solidFill>
                <a:effectLst>
                  <a:outerShdw blurRad="38100" dist="38100" dir="2700000" algn="tl">
                    <a:srgbClr val="C0C0C0"/>
                  </a:outerShdw>
                </a:effectLst>
              </a:rPr>
              <a:t>95% Reductions</a:t>
            </a:r>
            <a:endParaRPr lang="en-US" sz="2700" dirty="0">
              <a:solidFill>
                <a:srgbClr val="002060"/>
              </a:solidFill>
              <a:effectLst>
                <a:outerShdw blurRad="38100" dist="38100" dir="2700000" algn="tl">
                  <a:srgbClr val="C0C0C0"/>
                </a:outerShdw>
              </a:effectLst>
            </a:endParaRPr>
          </a:p>
        </p:txBody>
      </p:sp>
      <p:sp>
        <p:nvSpPr>
          <p:cNvPr id="14" name="Rectangle 3"/>
          <p:cNvSpPr txBox="1">
            <a:spLocks noChangeArrowheads="1"/>
          </p:cNvSpPr>
          <p:nvPr/>
        </p:nvSpPr>
        <p:spPr>
          <a:xfrm>
            <a:off x="800100" y="2573133"/>
            <a:ext cx="7772400" cy="3465342"/>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p:txBody>
      </p:sp>
      <p:sp>
        <p:nvSpPr>
          <p:cNvPr id="17" name="Rectangle 3"/>
          <p:cNvSpPr txBox="1">
            <a:spLocks noChangeArrowheads="1"/>
          </p:cNvSpPr>
          <p:nvPr/>
        </p:nvSpPr>
        <p:spPr>
          <a:xfrm>
            <a:off x="428846" y="2165159"/>
            <a:ext cx="8305800" cy="3681213"/>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95% or More of a Reviewer’s Time in Developing Reports and Analyses</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95% or More of a Location Management Team’s Time to Develop High Quality and Effective Corrective Action Plans</a:t>
            </a:r>
          </a:p>
          <a:p>
            <a:pPr marL="109537" indent="0" eaLnBrk="1" hangingPunct="1">
              <a:lnSpc>
                <a:spcPct val="90000"/>
              </a:lnSpc>
              <a:buNone/>
            </a:pPr>
            <a:endParaRPr lang="en-US" altLang="en-US" sz="2000" b="1" i="1" dirty="0" smtClean="0">
              <a:solidFill>
                <a:schemeClr val="accent5"/>
              </a:solidFill>
              <a:effectLst>
                <a:outerShdw blurRad="38100" dist="38100" dir="2700000" algn="tl">
                  <a:srgbClr val="C0C0C0"/>
                </a:outerShdw>
              </a:effectLst>
              <a:latin typeface="+mj-lt"/>
              <a:ea typeface="+mj-ea"/>
              <a:cs typeface="+mj-cs"/>
            </a:endParaRPr>
          </a:p>
          <a:p>
            <a:pPr marL="109537" indent="0" eaLnBrk="1" hangingPunct="1">
              <a:lnSpc>
                <a:spcPct val="90000"/>
              </a:lnSpc>
              <a:buNone/>
            </a:pPr>
            <a:r>
              <a:rPr lang="en-US" altLang="en-US" sz="2000" b="1" i="1" dirty="0" smtClean="0">
                <a:solidFill>
                  <a:schemeClr val="accent5"/>
                </a:solidFill>
                <a:effectLst>
                  <a:outerShdw blurRad="38100" dist="38100" dir="2700000" algn="tl">
                    <a:srgbClr val="C0C0C0"/>
                  </a:outerShdw>
                </a:effectLst>
                <a:latin typeface="+mj-lt"/>
                <a:ea typeface="+mj-ea"/>
                <a:cs typeface="+mj-cs"/>
              </a:rPr>
              <a:t>Traditionally, </a:t>
            </a:r>
            <a:r>
              <a:rPr lang="en-US" altLang="en-US" sz="2000" b="1" i="1" dirty="0" smtClean="0">
                <a:solidFill>
                  <a:schemeClr val="accent5"/>
                </a:solidFill>
                <a:effectLst>
                  <a:outerShdw blurRad="38100" dist="38100" dir="2700000" algn="tl">
                    <a:srgbClr val="C0C0C0"/>
                  </a:outerShdw>
                </a:effectLst>
                <a:latin typeface="+mj-lt"/>
                <a:ea typeface="+mj-ea"/>
                <a:cs typeface="+mj-cs"/>
              </a:rPr>
              <a:t>it Takes Reviewers the Same Amount of Time to Develop High Quality Reports as it Does to Conduct the Physical Review </a:t>
            </a:r>
            <a:r>
              <a:rPr lang="en-US" altLang="en-US" sz="2000" b="1" i="1" dirty="0" smtClean="0">
                <a:solidFill>
                  <a:schemeClr val="accent5"/>
                </a:solidFill>
                <a:effectLst>
                  <a:outerShdw blurRad="38100" dist="38100" dir="2700000" algn="tl">
                    <a:srgbClr val="C0C0C0"/>
                  </a:outerShdw>
                </a:effectLst>
                <a:latin typeface="+mj-lt"/>
                <a:ea typeface="+mj-ea"/>
                <a:cs typeface="+mj-cs"/>
              </a:rPr>
              <a:t>.  </a:t>
            </a:r>
            <a:r>
              <a:rPr lang="en-US" altLang="en-US" sz="2000" b="1" i="1" dirty="0" smtClean="0">
                <a:solidFill>
                  <a:schemeClr val="accent5"/>
                </a:solidFill>
                <a:effectLst>
                  <a:outerShdw blurRad="38100" dist="38100" dir="2700000" algn="tl">
                    <a:srgbClr val="C0C0C0"/>
                  </a:outerShdw>
                </a:effectLst>
                <a:latin typeface="+mj-lt"/>
                <a:ea typeface="+mj-ea"/>
                <a:cs typeface="+mj-cs"/>
              </a:rPr>
              <a:t>Q</a:t>
            </a:r>
            <a:r>
              <a:rPr lang="en-US" altLang="en-US" sz="2000" b="1" i="1" dirty="0" smtClean="0">
                <a:solidFill>
                  <a:schemeClr val="accent5"/>
                </a:solidFill>
                <a:effectLst>
                  <a:outerShdw blurRad="38100" dist="38100" dir="2700000" algn="tl">
                    <a:srgbClr val="C0C0C0"/>
                  </a:outerShdw>
                </a:effectLst>
                <a:latin typeface="+mj-lt"/>
                <a:ea typeface="+mj-ea"/>
                <a:cs typeface="+mj-cs"/>
              </a:rPr>
              <a:t>uality </a:t>
            </a:r>
            <a:r>
              <a:rPr lang="en-US" altLang="en-US" sz="2000" b="1" i="1" dirty="0" smtClean="0">
                <a:solidFill>
                  <a:schemeClr val="accent5"/>
                </a:solidFill>
                <a:effectLst>
                  <a:outerShdw blurRad="38100" dist="38100" dir="2700000" algn="tl">
                    <a:srgbClr val="C0C0C0"/>
                  </a:outerShdw>
                </a:effectLst>
                <a:latin typeface="+mj-lt"/>
                <a:ea typeface="+mj-ea"/>
                <a:cs typeface="+mj-cs"/>
              </a:rPr>
              <a:t>Action Plans are Rarely Developed by Location Management Due to the Many Hours it Takes to Develop One!</a:t>
            </a:r>
          </a:p>
          <a:p>
            <a:pPr marL="109537" indent="0" eaLnBrk="1" hangingPunct="1">
              <a:lnSpc>
                <a:spcPct val="90000"/>
              </a:lnSpc>
              <a:buNone/>
            </a:pPr>
            <a:endParaRPr lang="en-US" sz="2000" dirty="0" smtClean="0">
              <a:solidFill>
                <a:srgbClr val="FF0000"/>
              </a:solidFill>
            </a:endParaRPr>
          </a:p>
          <a:p>
            <a:pPr marL="109537" indent="0" eaLnBrk="1" hangingPunct="1">
              <a:lnSpc>
                <a:spcPct val="90000"/>
              </a:lnSpc>
              <a:buNone/>
            </a:pPr>
            <a:r>
              <a:rPr lang="en-US" sz="2000" b="1" dirty="0">
                <a:solidFill>
                  <a:srgbClr val="FF0000"/>
                </a:solidFill>
              </a:rPr>
              <a:t>The </a:t>
            </a:r>
            <a:r>
              <a:rPr lang="en-US" sz="2000" b="1" u="sng" dirty="0">
                <a:solidFill>
                  <a:srgbClr val="FF0000"/>
                </a:solidFill>
              </a:rPr>
              <a:t>Cost</a:t>
            </a:r>
            <a:r>
              <a:rPr lang="en-US" sz="2000" b="1" dirty="0">
                <a:solidFill>
                  <a:srgbClr val="FF0000"/>
                </a:solidFill>
              </a:rPr>
              <a:t> of Conducting High Quality Reviews is </a:t>
            </a:r>
            <a:r>
              <a:rPr lang="en-US" sz="2000" b="1" u="sng" dirty="0">
                <a:solidFill>
                  <a:srgbClr val="FF0000"/>
                </a:solidFill>
              </a:rPr>
              <a:t>Almost Cut in Half</a:t>
            </a:r>
            <a:r>
              <a:rPr lang="en-US" sz="2000" b="1" dirty="0">
                <a:solidFill>
                  <a:srgbClr val="FF0000"/>
                </a:solidFill>
              </a:rPr>
              <a:t> and </a:t>
            </a:r>
            <a:r>
              <a:rPr lang="en-US" sz="2000" b="1" u="sng" dirty="0">
                <a:solidFill>
                  <a:srgbClr val="FF0000"/>
                </a:solidFill>
              </a:rPr>
              <a:t>the Reports and Action Plans</a:t>
            </a:r>
            <a:r>
              <a:rPr lang="en-US" sz="2000" b="1" dirty="0">
                <a:solidFill>
                  <a:srgbClr val="FF0000"/>
                </a:solidFill>
              </a:rPr>
              <a:t> Will Always be of the </a:t>
            </a:r>
            <a:r>
              <a:rPr lang="en-US" sz="2000" b="1" u="sng" dirty="0">
                <a:solidFill>
                  <a:srgbClr val="FF0000"/>
                </a:solidFill>
              </a:rPr>
              <a:t>Highest Quality</a:t>
            </a:r>
            <a:r>
              <a:rPr lang="en-US" sz="2000" b="1" dirty="0">
                <a:solidFill>
                  <a:srgbClr val="FF0000"/>
                </a:solidFill>
              </a:rPr>
              <a:t>.  </a:t>
            </a:r>
            <a:endParaRPr lang="en-US" sz="2000" dirty="0">
              <a:solidFill>
                <a:srgbClr val="FF0000"/>
              </a:solidFill>
            </a:endParaRPr>
          </a:p>
          <a:p>
            <a:pPr marL="109537" indent="0" eaLnBrk="1" hangingPunct="1">
              <a:lnSpc>
                <a:spcPct val="90000"/>
              </a:lnSpc>
              <a:buNone/>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p:txBody>
      </p:sp>
    </p:spTree>
    <p:extLst>
      <p:ext uri="{BB962C8B-B14F-4D97-AF65-F5344CB8AC3E}">
        <p14:creationId xmlns:p14="http://schemas.microsoft.com/office/powerpoint/2010/main" val="2591401855"/>
      </p:ext>
    </p:extLst>
  </p:cSld>
  <p:clrMapOvr>
    <a:masterClrMapping/>
  </p:clrMapOvr>
  <p:transition spd="med" advTm="12000">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4"/>
          <p:cNvSpPr>
            <a:spLocks noGrp="1"/>
          </p:cNvSpPr>
          <p:nvPr>
            <p:ph type="ftr" sz="quarter" idx="11"/>
          </p:nvPr>
        </p:nvSpPr>
        <p:spPr bwMode="auto">
          <a:xfrm>
            <a:off x="0" y="6248400"/>
            <a:ext cx="9144000" cy="3238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smtClean="0">
                <a:solidFill>
                  <a:schemeClr val="accent5"/>
                </a:solidFill>
                <a:latin typeface="Gill Sans MT" panose="020B0502020104020203" pitchFamily="34" charset="0"/>
              </a:rPr>
              <a:t>Austian's Risk Services, Inc. • Oklahoma City, OK • 405.799.8611 • AustiansRisk.com • ARSRiskReductionReviews.com </a:t>
            </a:r>
            <a:endParaRPr lang="en-US" altLang="en-US" dirty="0" smtClean="0">
              <a:solidFill>
                <a:schemeClr val="tx2"/>
              </a:solidFill>
              <a:latin typeface="Gill Sans MT" panose="020B0502020104020203" pitchFamily="34" charset="0"/>
            </a:endParaRPr>
          </a:p>
        </p:txBody>
      </p:sp>
      <p:sp>
        <p:nvSpPr>
          <p:cNvPr id="9219" name="Slide Number Placeholder 5"/>
          <p:cNvSpPr>
            <a:spLocks noGrp="1"/>
          </p:cNvSpPr>
          <p:nvPr>
            <p:ph type="sldNum" sz="quarter" idx="12"/>
          </p:nvPr>
        </p:nvSpPr>
        <p:spPr bwMode="auto">
          <a:xfrm>
            <a:off x="8613775" y="6305550"/>
            <a:ext cx="4572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fld id="{76D2FB48-61EB-4D8D-8515-289494DE1328}" type="slidenum">
              <a:rPr lang="en-US" altLang="en-US" smtClean="0">
                <a:solidFill>
                  <a:srgbClr val="93889F"/>
                </a:solidFill>
                <a:latin typeface="Gill Sans MT" panose="020B0502020104020203" pitchFamily="34" charset="0"/>
              </a:rPr>
              <a:t>21</a:t>
            </a:fld>
            <a:endParaRPr lang="en-US" altLang="en-US" dirty="0">
              <a:solidFill>
                <a:srgbClr val="93889F"/>
              </a:solidFill>
              <a:latin typeface="Gill Sans MT" panose="020B0502020104020203" pitchFamily="34" charset="0"/>
            </a:endParaRPr>
          </a:p>
        </p:txBody>
      </p:sp>
      <p:sp>
        <p:nvSpPr>
          <p:cNvPr id="9220" name="Rectangle 2"/>
          <p:cNvSpPr txBox="1">
            <a:spLocks/>
          </p:cNvSpPr>
          <p:nvPr/>
        </p:nvSpPr>
        <p:spPr bwMode="auto">
          <a:xfrm>
            <a:off x="3962400" y="2003077"/>
            <a:ext cx="83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3025"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ts val="3000"/>
              </a:lnSpc>
              <a:spcBef>
                <a:spcPts val="600"/>
              </a:spcBef>
              <a:buClr>
                <a:schemeClr val="accent1"/>
              </a:buClr>
              <a:buSzPct val="80000"/>
              <a:buFont typeface="Wingdings 2" panose="05020102010507070707" pitchFamily="18" charset="2"/>
              <a:buNone/>
            </a:pPr>
            <a:endParaRPr lang="en-US" altLang="en-US" sz="2400">
              <a:solidFill>
                <a:srgbClr val="3A383D"/>
              </a:solidFill>
              <a:latin typeface="Gill Sans MT" panose="020B0502020104020203" pitchFamily="34" charset="0"/>
            </a:endParaRPr>
          </a:p>
        </p:txBody>
      </p:sp>
      <p:sp>
        <p:nvSpPr>
          <p:cNvPr id="9222" name="Rectangle 12"/>
          <p:cNvSpPr>
            <a:spLocks noChangeArrowheads="1"/>
          </p:cNvSpPr>
          <p:nvPr/>
        </p:nvSpPr>
        <p:spPr bwMode="auto">
          <a:xfrm>
            <a:off x="2971800" y="2730646"/>
            <a:ext cx="54102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endParaRPr lang="en-US" altLang="en-US">
              <a:solidFill>
                <a:schemeClr val="tx2"/>
              </a:solidFill>
            </a:endParaRPr>
          </a:p>
        </p:txBody>
      </p:sp>
      <p:sp>
        <p:nvSpPr>
          <p:cNvPr id="8" name="Rectangle 2"/>
          <p:cNvSpPr txBox="1">
            <a:spLocks noChangeArrowheads="1"/>
          </p:cNvSpPr>
          <p:nvPr/>
        </p:nvSpPr>
        <p:spPr>
          <a:xfrm>
            <a:off x="457200" y="274638"/>
            <a:ext cx="8229600" cy="1143000"/>
          </a:xfrm>
          <a:prstGeom prst="rect">
            <a:avLst/>
          </a:prstGeom>
        </p:spPr>
        <p:txBody>
          <a:bodyPr>
            <a:normAutofit fontScale="97500"/>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endParaRPr lang="en-US" sz="4000" dirty="0">
              <a:effectLst>
                <a:outerShdw blurRad="38100" dist="38100" dir="2700000" algn="tl">
                  <a:srgbClr val="C0C0C0"/>
                </a:outerShdw>
              </a:effectLst>
            </a:endParaRPr>
          </a:p>
        </p:txBody>
      </p:sp>
      <p:pic>
        <p:nvPicPr>
          <p:cNvPr id="2" name="Picture 1">
            <a:hlinkClick r:id="rId3" tooltip="Click to Go to the Austian's Risk Services, Inc., Website"/>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0800" y="341695"/>
            <a:ext cx="4801525" cy="880279"/>
          </a:xfrm>
          <a:prstGeom prst="rect">
            <a:avLst/>
          </a:prstGeom>
        </p:spPr>
      </p:pic>
      <p:sp>
        <p:nvSpPr>
          <p:cNvPr id="15" name="Rectangle 2"/>
          <p:cNvSpPr txBox="1">
            <a:spLocks noChangeArrowheads="1"/>
          </p:cNvSpPr>
          <p:nvPr/>
        </p:nvSpPr>
        <p:spPr>
          <a:xfrm>
            <a:off x="807188" y="2006843"/>
            <a:ext cx="7148624" cy="478937"/>
          </a:xfrm>
          <a:prstGeom prst="rect">
            <a:avLst/>
          </a:prstGeom>
        </p:spPr>
        <p:txBody>
          <a:bodyPr>
            <a:no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r>
              <a:rPr lang="en-US" sz="2000" dirty="0" smtClean="0">
                <a:solidFill>
                  <a:schemeClr val="accent5"/>
                </a:solidFill>
                <a:effectLst>
                  <a:outerShdw blurRad="38100" dist="38100" dir="2700000" algn="tl">
                    <a:srgbClr val="C0C0C0"/>
                  </a:outerShdw>
                </a:effectLst>
              </a:rPr>
              <a:t>Long Term Use of ARS </a:t>
            </a:r>
            <a:r>
              <a:rPr lang="en-US" sz="2000" i="1" dirty="0" smtClean="0">
                <a:solidFill>
                  <a:schemeClr val="accent5"/>
                </a:solidFill>
                <a:effectLst>
                  <a:outerShdw blurRad="38100" dist="38100" dir="2700000" algn="tl">
                    <a:srgbClr val="C0C0C0"/>
                  </a:outerShdw>
                </a:effectLst>
              </a:rPr>
              <a:t>Risk Reduction Reviews™  </a:t>
            </a:r>
            <a:r>
              <a:rPr lang="en-US" sz="2000" dirty="0" smtClean="0">
                <a:solidFill>
                  <a:schemeClr val="accent5"/>
                </a:solidFill>
                <a:effectLst>
                  <a:outerShdw blurRad="38100" dist="38100" dir="2700000" algn="tl">
                    <a:srgbClr val="C0C0C0"/>
                  </a:outerShdw>
                </a:effectLst>
              </a:rPr>
              <a:t>Will:</a:t>
            </a:r>
            <a:endParaRPr lang="en-US" sz="2000" dirty="0">
              <a:solidFill>
                <a:schemeClr val="accent5"/>
              </a:solidFill>
              <a:effectLst>
                <a:outerShdw blurRad="38100" dist="38100" dir="2700000" algn="tl">
                  <a:srgbClr val="C0C0C0"/>
                </a:outerShdw>
              </a:effectLst>
            </a:endParaRPr>
          </a:p>
        </p:txBody>
      </p:sp>
      <p:sp>
        <p:nvSpPr>
          <p:cNvPr id="13" name="Rectangle 3"/>
          <p:cNvSpPr txBox="1">
            <a:spLocks noChangeArrowheads="1"/>
          </p:cNvSpPr>
          <p:nvPr/>
        </p:nvSpPr>
        <p:spPr>
          <a:xfrm>
            <a:off x="914400" y="2400300"/>
            <a:ext cx="7543800" cy="1938569"/>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a:solidFill>
                <a:schemeClr val="accent5"/>
              </a:solidFill>
              <a:effectLst>
                <a:outerShdw blurRad="38100" dist="38100" dir="2700000" algn="tl">
                  <a:srgbClr val="C0C0C0"/>
                </a:outerShdw>
              </a:effectLst>
              <a:latin typeface="+mj-lt"/>
              <a:ea typeface="+mj-ea"/>
              <a:cs typeface="+mj-cs"/>
            </a:endParaRPr>
          </a:p>
        </p:txBody>
      </p:sp>
      <p:sp>
        <p:nvSpPr>
          <p:cNvPr id="11" name="Rectangle 3"/>
          <p:cNvSpPr txBox="1">
            <a:spLocks noChangeArrowheads="1"/>
          </p:cNvSpPr>
          <p:nvPr/>
        </p:nvSpPr>
        <p:spPr>
          <a:xfrm>
            <a:off x="1143000" y="2357262"/>
            <a:ext cx="6781800" cy="2698551"/>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a:solidFill>
                <a:schemeClr val="accent5"/>
              </a:solidFill>
              <a:effectLst>
                <a:outerShdw blurRad="38100" dist="38100" dir="2700000" algn="tl">
                  <a:srgbClr val="C0C0C0"/>
                </a:outerShdw>
              </a:effectLst>
              <a:latin typeface="+mj-lt"/>
              <a:ea typeface="+mj-ea"/>
              <a:cs typeface="+mj-cs"/>
            </a:endParaRPr>
          </a:p>
        </p:txBody>
      </p:sp>
      <p:sp>
        <p:nvSpPr>
          <p:cNvPr id="12" name="Rectangle 3"/>
          <p:cNvSpPr txBox="1">
            <a:spLocks noChangeArrowheads="1"/>
          </p:cNvSpPr>
          <p:nvPr/>
        </p:nvSpPr>
        <p:spPr>
          <a:xfrm>
            <a:off x="685800" y="2695330"/>
            <a:ext cx="7772400" cy="3171498"/>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p:txBody>
      </p:sp>
      <p:sp>
        <p:nvSpPr>
          <p:cNvPr id="16" name="Rectangle 2"/>
          <p:cNvSpPr txBox="1">
            <a:spLocks noChangeArrowheads="1"/>
          </p:cNvSpPr>
          <p:nvPr/>
        </p:nvSpPr>
        <p:spPr>
          <a:xfrm>
            <a:off x="3019425" y="1299870"/>
            <a:ext cx="3333750" cy="623918"/>
          </a:xfrm>
          <a:prstGeom prst="rect">
            <a:avLst/>
          </a:prstGeom>
        </p:spPr>
        <p:txBody>
          <a:bodyPr>
            <a:no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r>
              <a:rPr lang="en-US" sz="2700" dirty="0" smtClean="0">
                <a:solidFill>
                  <a:srgbClr val="002060"/>
                </a:solidFill>
                <a:effectLst>
                  <a:outerShdw blurRad="38100" dist="38100" dir="2700000" algn="tl">
                    <a:srgbClr val="C0C0C0"/>
                  </a:outerShdw>
                </a:effectLst>
              </a:rPr>
              <a:t>Long Term Use of:</a:t>
            </a:r>
            <a:endParaRPr lang="en-US" sz="2700" dirty="0">
              <a:solidFill>
                <a:srgbClr val="002060"/>
              </a:solidFill>
              <a:effectLst>
                <a:outerShdw blurRad="38100" dist="38100" dir="2700000" algn="tl">
                  <a:srgbClr val="C0C0C0"/>
                </a:outerShdw>
              </a:effectLst>
            </a:endParaRPr>
          </a:p>
        </p:txBody>
      </p:sp>
      <p:sp>
        <p:nvSpPr>
          <p:cNvPr id="14" name="Rectangle 3"/>
          <p:cNvSpPr txBox="1">
            <a:spLocks noChangeArrowheads="1"/>
          </p:cNvSpPr>
          <p:nvPr/>
        </p:nvSpPr>
        <p:spPr>
          <a:xfrm>
            <a:off x="685800" y="2573133"/>
            <a:ext cx="7772400" cy="3465342"/>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Provide the Information Needed to Establish a Standards of Performance to Safety at Each Management Level</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Target Management’s Efforts Towards What is Needed on a Daily Basis to Keep their Location’s Risk Levels Down</a:t>
            </a:r>
          </a:p>
          <a:p>
            <a:pPr eaLnBrk="1" hangingPunct="1">
              <a:lnSpc>
                <a:spcPct val="90000"/>
              </a:lnSpc>
            </a:pPr>
            <a:r>
              <a:rPr lang="en-US" altLang="en-US" sz="2000" b="1" dirty="0" smtClean="0">
                <a:solidFill>
                  <a:schemeClr val="accent5"/>
                </a:solidFill>
                <a:effectLst>
                  <a:outerShdw blurRad="38100" dist="38100" dir="2700000" algn="tl">
                    <a:srgbClr val="C0C0C0"/>
                  </a:outerShdw>
                </a:effectLst>
                <a:latin typeface="+mj-lt"/>
                <a:ea typeface="+mj-ea"/>
                <a:cs typeface="+mj-cs"/>
              </a:rPr>
              <a:t>Help Your Company to be Number One in Safety in Your Industry, Operate More Efficiently and be More Profitable</a:t>
            </a: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marL="109537" indent="0" algn="ctr" eaLnBrk="1" hangingPunct="1">
              <a:lnSpc>
                <a:spcPct val="90000"/>
              </a:lnSpc>
              <a:buNone/>
            </a:pPr>
            <a:r>
              <a:rPr lang="en-US" altLang="en-US" sz="2000" b="1" i="1" dirty="0" smtClean="0">
                <a:solidFill>
                  <a:srgbClr val="FF0000"/>
                </a:solidFill>
                <a:effectLst>
                  <a:outerShdw blurRad="38100" dist="38100" dir="2700000" algn="tl">
                    <a:srgbClr val="C0C0C0"/>
                  </a:outerShdw>
                </a:effectLst>
                <a:latin typeface="+mj-lt"/>
                <a:ea typeface="+mj-ea"/>
                <a:cs typeface="+mj-cs"/>
              </a:rPr>
              <a:t>Most Importantly, it Will Save Lives and Injuries that Devastate Families</a:t>
            </a: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p:txBody>
      </p:sp>
    </p:spTree>
    <p:extLst>
      <p:ext uri="{BB962C8B-B14F-4D97-AF65-F5344CB8AC3E}">
        <p14:creationId xmlns:p14="http://schemas.microsoft.com/office/powerpoint/2010/main" val="3332581176"/>
      </p:ext>
    </p:extLst>
  </p:cSld>
  <p:clrMapOvr>
    <a:masterClrMapping/>
  </p:clrMapOvr>
  <p:transition spd="med" advTm="12000">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4"/>
          <p:cNvSpPr>
            <a:spLocks noGrp="1"/>
          </p:cNvSpPr>
          <p:nvPr>
            <p:ph type="ftr" sz="quarter" idx="11"/>
          </p:nvPr>
        </p:nvSpPr>
        <p:spPr bwMode="auto">
          <a:xfrm>
            <a:off x="0" y="6248400"/>
            <a:ext cx="9144000" cy="3238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smtClean="0">
                <a:solidFill>
                  <a:schemeClr val="accent5"/>
                </a:solidFill>
                <a:latin typeface="Gill Sans MT" panose="020B0502020104020203" pitchFamily="34" charset="0"/>
              </a:rPr>
              <a:t>Austian's Risk Services, Inc. • Oklahoma City, OK • 405.799.8611 • AustiansRisk.com • ARSRiskReductionReviews.com </a:t>
            </a:r>
            <a:endParaRPr lang="en-US" altLang="en-US" dirty="0" smtClean="0">
              <a:solidFill>
                <a:schemeClr val="tx2"/>
              </a:solidFill>
              <a:latin typeface="Gill Sans MT" panose="020B0502020104020203" pitchFamily="34" charset="0"/>
            </a:endParaRPr>
          </a:p>
        </p:txBody>
      </p:sp>
      <p:sp>
        <p:nvSpPr>
          <p:cNvPr id="9219" name="Slide Number Placeholder 5"/>
          <p:cNvSpPr>
            <a:spLocks noGrp="1"/>
          </p:cNvSpPr>
          <p:nvPr>
            <p:ph type="sldNum" sz="quarter" idx="12"/>
          </p:nvPr>
        </p:nvSpPr>
        <p:spPr bwMode="auto">
          <a:xfrm>
            <a:off x="8613775" y="6305550"/>
            <a:ext cx="4572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fld id="{2C6374C8-CECA-46A6-94CB-0B18994DB14A}" type="slidenum">
              <a:rPr lang="en-US" altLang="en-US" smtClean="0">
                <a:solidFill>
                  <a:srgbClr val="93889F"/>
                </a:solidFill>
                <a:latin typeface="Gill Sans MT" panose="020B0502020104020203" pitchFamily="34" charset="0"/>
              </a:rPr>
              <a:t>22</a:t>
            </a:fld>
            <a:endParaRPr lang="en-US" altLang="en-US" dirty="0">
              <a:solidFill>
                <a:srgbClr val="93889F"/>
              </a:solidFill>
              <a:latin typeface="Gill Sans MT" panose="020B0502020104020203" pitchFamily="34" charset="0"/>
            </a:endParaRPr>
          </a:p>
        </p:txBody>
      </p:sp>
      <p:sp>
        <p:nvSpPr>
          <p:cNvPr id="9220" name="Rectangle 2"/>
          <p:cNvSpPr txBox="1">
            <a:spLocks/>
          </p:cNvSpPr>
          <p:nvPr/>
        </p:nvSpPr>
        <p:spPr bwMode="auto">
          <a:xfrm>
            <a:off x="3962400" y="2003077"/>
            <a:ext cx="83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3025"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ts val="3000"/>
              </a:lnSpc>
              <a:spcBef>
                <a:spcPts val="600"/>
              </a:spcBef>
              <a:buClr>
                <a:schemeClr val="accent1"/>
              </a:buClr>
              <a:buSzPct val="80000"/>
              <a:buFont typeface="Wingdings 2" panose="05020102010507070707" pitchFamily="18" charset="2"/>
              <a:buNone/>
            </a:pPr>
            <a:endParaRPr lang="en-US" altLang="en-US" sz="2400">
              <a:solidFill>
                <a:srgbClr val="3A383D"/>
              </a:solidFill>
              <a:latin typeface="Gill Sans MT" panose="020B0502020104020203" pitchFamily="34" charset="0"/>
            </a:endParaRPr>
          </a:p>
        </p:txBody>
      </p:sp>
      <p:sp>
        <p:nvSpPr>
          <p:cNvPr id="9222" name="Rectangle 12"/>
          <p:cNvSpPr>
            <a:spLocks noChangeArrowheads="1"/>
          </p:cNvSpPr>
          <p:nvPr/>
        </p:nvSpPr>
        <p:spPr bwMode="auto">
          <a:xfrm>
            <a:off x="2971800" y="2730646"/>
            <a:ext cx="54102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endParaRPr lang="en-US" altLang="en-US">
              <a:solidFill>
                <a:schemeClr val="tx2"/>
              </a:solidFill>
            </a:endParaRPr>
          </a:p>
        </p:txBody>
      </p:sp>
      <p:sp>
        <p:nvSpPr>
          <p:cNvPr id="8" name="Rectangle 2"/>
          <p:cNvSpPr txBox="1">
            <a:spLocks noChangeArrowheads="1"/>
          </p:cNvSpPr>
          <p:nvPr/>
        </p:nvSpPr>
        <p:spPr>
          <a:xfrm>
            <a:off x="457200" y="274638"/>
            <a:ext cx="8229600" cy="1143000"/>
          </a:xfrm>
          <a:prstGeom prst="rect">
            <a:avLst/>
          </a:prstGeom>
        </p:spPr>
        <p:txBody>
          <a:bodyPr>
            <a:normAutofit fontScale="97500"/>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endParaRPr lang="en-US" sz="4000" dirty="0">
              <a:effectLst>
                <a:outerShdw blurRad="38100" dist="38100" dir="2700000" algn="tl">
                  <a:srgbClr val="C0C0C0"/>
                </a:outerShdw>
              </a:effectLst>
            </a:endParaRPr>
          </a:p>
        </p:txBody>
      </p:sp>
      <p:pic>
        <p:nvPicPr>
          <p:cNvPr id="2" name="Picture 1">
            <a:hlinkClick r:id="rId3" tooltip="Click to Go to the Austian's Risk Services, Inc., Website"/>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0800" y="341695"/>
            <a:ext cx="4801525" cy="880279"/>
          </a:xfrm>
          <a:prstGeom prst="rect">
            <a:avLst/>
          </a:prstGeom>
        </p:spPr>
      </p:pic>
      <p:sp>
        <p:nvSpPr>
          <p:cNvPr id="13" name="Rectangle 3"/>
          <p:cNvSpPr txBox="1">
            <a:spLocks noChangeArrowheads="1"/>
          </p:cNvSpPr>
          <p:nvPr/>
        </p:nvSpPr>
        <p:spPr>
          <a:xfrm>
            <a:off x="914400" y="2451625"/>
            <a:ext cx="7543800" cy="1938569"/>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a:solidFill>
                <a:schemeClr val="accent5"/>
              </a:solidFill>
              <a:effectLst>
                <a:outerShdw blurRad="38100" dist="38100" dir="2700000" algn="tl">
                  <a:srgbClr val="C0C0C0"/>
                </a:outerShdw>
              </a:effectLst>
              <a:latin typeface="+mj-lt"/>
              <a:ea typeface="+mj-ea"/>
              <a:cs typeface="+mj-cs"/>
            </a:endParaRPr>
          </a:p>
        </p:txBody>
      </p:sp>
      <p:sp>
        <p:nvSpPr>
          <p:cNvPr id="16" name="Rectangle 2"/>
          <p:cNvSpPr txBox="1">
            <a:spLocks noChangeArrowheads="1"/>
          </p:cNvSpPr>
          <p:nvPr/>
        </p:nvSpPr>
        <p:spPr>
          <a:xfrm>
            <a:off x="2663425" y="2435408"/>
            <a:ext cx="4274346" cy="420159"/>
          </a:xfrm>
          <a:prstGeom prst="rect">
            <a:avLst/>
          </a:prstGeom>
        </p:spPr>
        <p:txBody>
          <a:bodyPr>
            <a:no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r>
              <a:rPr lang="en-US" sz="2000" i="1" dirty="0" smtClean="0">
                <a:solidFill>
                  <a:srgbClr val="002060"/>
                </a:solidFill>
                <a:effectLst>
                  <a:outerShdw blurRad="38100" dist="38100" dir="2700000" algn="tl">
                    <a:srgbClr val="C0C0C0"/>
                  </a:outerShdw>
                </a:effectLst>
              </a:rPr>
              <a:t>The Ideal Solution for these Jobs:</a:t>
            </a:r>
            <a:endParaRPr lang="en-US" sz="2000" i="1" dirty="0">
              <a:solidFill>
                <a:srgbClr val="002060"/>
              </a:solidFill>
              <a:effectLst>
                <a:outerShdw blurRad="38100" dist="38100" dir="2700000" algn="tl">
                  <a:srgbClr val="C0C0C0"/>
                </a:outerShdw>
              </a:effectLst>
            </a:endParaRPr>
          </a:p>
        </p:txBody>
      </p:sp>
      <p:pic>
        <p:nvPicPr>
          <p:cNvPr id="17" name="Picture 16">
            <a:hlinkClick r:id="rId5" tooltip="Click to Go to the ARS Risk Reduction Reviews Website"/>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28886" y="1416214"/>
            <a:ext cx="4543425" cy="895350"/>
          </a:xfrm>
          <a:prstGeom prst="rect">
            <a:avLst/>
          </a:prstGeom>
        </p:spPr>
      </p:pic>
      <p:pic>
        <p:nvPicPr>
          <p:cNvPr id="19" name="Picture 1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39894" y="3106317"/>
            <a:ext cx="3692811" cy="2608683"/>
          </a:xfrm>
          <a:prstGeom prst="rect">
            <a:avLst/>
          </a:prstGeom>
        </p:spPr>
      </p:pic>
    </p:spTree>
    <p:extLst>
      <p:ext uri="{BB962C8B-B14F-4D97-AF65-F5344CB8AC3E}">
        <p14:creationId xmlns:p14="http://schemas.microsoft.com/office/powerpoint/2010/main" val="1984393221"/>
      </p:ext>
    </p:extLst>
  </p:cSld>
  <p:clrMapOvr>
    <a:masterClrMapping/>
  </p:clrMapOvr>
  <p:transition spd="med" advTm="12000">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4"/>
          <p:cNvSpPr>
            <a:spLocks noGrp="1"/>
          </p:cNvSpPr>
          <p:nvPr>
            <p:ph type="ftr" sz="quarter" idx="11"/>
          </p:nvPr>
        </p:nvSpPr>
        <p:spPr bwMode="auto">
          <a:xfrm>
            <a:off x="0" y="6248400"/>
            <a:ext cx="9144000" cy="3238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smtClean="0">
                <a:solidFill>
                  <a:schemeClr val="accent5"/>
                </a:solidFill>
                <a:latin typeface="Gill Sans MT" panose="020B0502020104020203" pitchFamily="34" charset="0"/>
              </a:rPr>
              <a:t>Austian's Risk Services, Inc. • Oklahoma City, OK • 405.799.8611 • AustiansRisk.com • ARSRiskReductionReviews.com </a:t>
            </a:r>
            <a:endParaRPr lang="en-US" altLang="en-US" dirty="0" smtClean="0">
              <a:solidFill>
                <a:schemeClr val="tx2"/>
              </a:solidFill>
              <a:latin typeface="Gill Sans MT" panose="020B0502020104020203" pitchFamily="34" charset="0"/>
            </a:endParaRPr>
          </a:p>
        </p:txBody>
      </p:sp>
      <p:sp>
        <p:nvSpPr>
          <p:cNvPr id="9219" name="Slide Number Placeholder 5"/>
          <p:cNvSpPr>
            <a:spLocks noGrp="1"/>
          </p:cNvSpPr>
          <p:nvPr>
            <p:ph type="sldNum" sz="quarter" idx="12"/>
          </p:nvPr>
        </p:nvSpPr>
        <p:spPr bwMode="auto">
          <a:xfrm>
            <a:off x="8613775" y="6305550"/>
            <a:ext cx="4572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fld id="{2C6374C8-CECA-46A6-94CB-0B18994DB14A}" type="slidenum">
              <a:rPr lang="en-US" altLang="en-US" smtClean="0">
                <a:solidFill>
                  <a:srgbClr val="93889F"/>
                </a:solidFill>
                <a:latin typeface="Gill Sans MT" panose="020B0502020104020203" pitchFamily="34" charset="0"/>
              </a:rPr>
              <a:t>23</a:t>
            </a:fld>
            <a:endParaRPr lang="en-US" altLang="en-US" dirty="0">
              <a:solidFill>
                <a:srgbClr val="93889F"/>
              </a:solidFill>
              <a:latin typeface="Gill Sans MT" panose="020B0502020104020203" pitchFamily="34" charset="0"/>
            </a:endParaRPr>
          </a:p>
        </p:txBody>
      </p:sp>
      <p:sp>
        <p:nvSpPr>
          <p:cNvPr id="9220" name="Rectangle 2"/>
          <p:cNvSpPr txBox="1">
            <a:spLocks/>
          </p:cNvSpPr>
          <p:nvPr/>
        </p:nvSpPr>
        <p:spPr bwMode="auto">
          <a:xfrm>
            <a:off x="3962400" y="2003077"/>
            <a:ext cx="83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3025"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ts val="3000"/>
              </a:lnSpc>
              <a:spcBef>
                <a:spcPts val="600"/>
              </a:spcBef>
              <a:buClr>
                <a:schemeClr val="accent1"/>
              </a:buClr>
              <a:buSzPct val="80000"/>
              <a:buFont typeface="Wingdings 2" panose="05020102010507070707" pitchFamily="18" charset="2"/>
              <a:buNone/>
            </a:pPr>
            <a:endParaRPr lang="en-US" altLang="en-US" sz="2400">
              <a:solidFill>
                <a:srgbClr val="3A383D"/>
              </a:solidFill>
              <a:latin typeface="Gill Sans MT" panose="020B0502020104020203" pitchFamily="34" charset="0"/>
            </a:endParaRPr>
          </a:p>
        </p:txBody>
      </p:sp>
      <p:sp>
        <p:nvSpPr>
          <p:cNvPr id="9222" name="Rectangle 12"/>
          <p:cNvSpPr>
            <a:spLocks noChangeArrowheads="1"/>
          </p:cNvSpPr>
          <p:nvPr/>
        </p:nvSpPr>
        <p:spPr bwMode="auto">
          <a:xfrm>
            <a:off x="2971800" y="2730646"/>
            <a:ext cx="54102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endParaRPr lang="en-US" altLang="en-US">
              <a:solidFill>
                <a:schemeClr val="tx2"/>
              </a:solidFill>
            </a:endParaRPr>
          </a:p>
        </p:txBody>
      </p:sp>
      <p:sp>
        <p:nvSpPr>
          <p:cNvPr id="8" name="Rectangle 2"/>
          <p:cNvSpPr txBox="1">
            <a:spLocks noChangeArrowheads="1"/>
          </p:cNvSpPr>
          <p:nvPr/>
        </p:nvSpPr>
        <p:spPr>
          <a:xfrm>
            <a:off x="457200" y="274638"/>
            <a:ext cx="8229600" cy="1143000"/>
          </a:xfrm>
          <a:prstGeom prst="rect">
            <a:avLst/>
          </a:prstGeom>
        </p:spPr>
        <p:txBody>
          <a:bodyPr>
            <a:normAutofit fontScale="97500"/>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endParaRPr lang="en-US" sz="4000" dirty="0">
              <a:effectLst>
                <a:outerShdw blurRad="38100" dist="38100" dir="2700000" algn="tl">
                  <a:srgbClr val="C0C0C0"/>
                </a:outerShdw>
              </a:effectLst>
            </a:endParaRPr>
          </a:p>
        </p:txBody>
      </p:sp>
      <p:pic>
        <p:nvPicPr>
          <p:cNvPr id="2" name="Picture 1">
            <a:hlinkClick r:id="rId3" tooltip="Click to Go to the Austian's Risk Services, Inc., Website"/>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0800" y="341695"/>
            <a:ext cx="4801525" cy="880279"/>
          </a:xfrm>
          <a:prstGeom prst="rect">
            <a:avLst/>
          </a:prstGeom>
        </p:spPr>
      </p:pic>
      <p:sp>
        <p:nvSpPr>
          <p:cNvPr id="13" name="Rectangle 3"/>
          <p:cNvSpPr txBox="1">
            <a:spLocks noChangeArrowheads="1"/>
          </p:cNvSpPr>
          <p:nvPr/>
        </p:nvSpPr>
        <p:spPr>
          <a:xfrm>
            <a:off x="914400" y="2451625"/>
            <a:ext cx="7543800" cy="1938569"/>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a:solidFill>
                <a:schemeClr val="accent5"/>
              </a:solidFill>
              <a:effectLst>
                <a:outerShdw blurRad="38100" dist="38100" dir="2700000" algn="tl">
                  <a:srgbClr val="C0C0C0"/>
                </a:outerShdw>
              </a:effectLst>
              <a:latin typeface="+mj-lt"/>
              <a:ea typeface="+mj-ea"/>
              <a:cs typeface="+mj-cs"/>
            </a:endParaRPr>
          </a:p>
        </p:txBody>
      </p:sp>
      <p:sp>
        <p:nvSpPr>
          <p:cNvPr id="16" name="Rectangle 2"/>
          <p:cNvSpPr txBox="1">
            <a:spLocks noChangeArrowheads="1"/>
          </p:cNvSpPr>
          <p:nvPr/>
        </p:nvSpPr>
        <p:spPr>
          <a:xfrm>
            <a:off x="2286000" y="2480907"/>
            <a:ext cx="5029200" cy="420159"/>
          </a:xfrm>
          <a:prstGeom prst="rect">
            <a:avLst/>
          </a:prstGeom>
        </p:spPr>
        <p:txBody>
          <a:bodyPr>
            <a:no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r>
              <a:rPr lang="en-US" sz="2000" i="1" dirty="0" smtClean="0">
                <a:solidFill>
                  <a:srgbClr val="002060"/>
                </a:solidFill>
                <a:effectLst>
                  <a:outerShdw blurRad="38100" dist="38100" dir="2700000" algn="tl">
                    <a:srgbClr val="C0C0C0"/>
                  </a:outerShdw>
                </a:effectLst>
              </a:rPr>
              <a:t>The Ideal Solution for these Industries:</a:t>
            </a:r>
            <a:endParaRPr lang="en-US" sz="2000" i="1" dirty="0">
              <a:solidFill>
                <a:srgbClr val="002060"/>
              </a:solidFill>
              <a:effectLst>
                <a:outerShdw blurRad="38100" dist="38100" dir="2700000" algn="tl">
                  <a:srgbClr val="C0C0C0"/>
                </a:outerShdw>
              </a:effectLst>
            </a:endParaRPr>
          </a:p>
        </p:txBody>
      </p:sp>
      <p:pic>
        <p:nvPicPr>
          <p:cNvPr id="17" name="Picture 16">
            <a:hlinkClick r:id="rId5" tooltip="Click to Go to the ARS Risk Reduction Reviews Website"/>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28886" y="1416214"/>
            <a:ext cx="4543425" cy="895350"/>
          </a:xfrm>
          <a:prstGeom prst="rect">
            <a:avLst/>
          </a:prstGeom>
        </p:spPr>
      </p:pic>
      <p:pic>
        <p:nvPicPr>
          <p:cNvPr id="19" name="Picture 1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39894" y="3181542"/>
            <a:ext cx="3692811" cy="2458232"/>
          </a:xfrm>
          <a:prstGeom prst="rect">
            <a:avLst/>
          </a:prstGeom>
        </p:spPr>
      </p:pic>
    </p:spTree>
    <p:extLst>
      <p:ext uri="{BB962C8B-B14F-4D97-AF65-F5344CB8AC3E}">
        <p14:creationId xmlns:p14="http://schemas.microsoft.com/office/powerpoint/2010/main" val="1644582586"/>
      </p:ext>
    </p:extLst>
  </p:cSld>
  <p:clrMapOvr>
    <a:masterClrMapping/>
  </p:clrMapOvr>
  <p:transition spd="med" advTm="12000">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4"/>
          <p:cNvSpPr>
            <a:spLocks noGrp="1"/>
          </p:cNvSpPr>
          <p:nvPr>
            <p:ph type="ftr" sz="quarter" idx="11"/>
          </p:nvPr>
        </p:nvSpPr>
        <p:spPr bwMode="auto">
          <a:xfrm>
            <a:off x="0" y="6248400"/>
            <a:ext cx="9144000" cy="3238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smtClean="0">
                <a:solidFill>
                  <a:srgbClr val="474B78"/>
                </a:solidFill>
                <a:latin typeface="Gill Sans MT" panose="020B0502020104020203" pitchFamily="34" charset="0"/>
              </a:rPr>
              <a:t>Austian's Risk Services, Inc. • Oklahoma City, OK • 405.799.8611 • AustiansRisk.com • ARSRiskReductionReviews.com </a:t>
            </a:r>
            <a:endParaRPr lang="en-US" altLang="en-US" dirty="0" smtClean="0">
              <a:solidFill>
                <a:srgbClr val="464646"/>
              </a:solidFill>
              <a:latin typeface="Gill Sans MT" panose="020B0502020104020203" pitchFamily="34" charset="0"/>
            </a:endParaRPr>
          </a:p>
        </p:txBody>
      </p:sp>
      <p:sp>
        <p:nvSpPr>
          <p:cNvPr id="9219" name="Slide Number Placeholder 5"/>
          <p:cNvSpPr>
            <a:spLocks noGrp="1"/>
          </p:cNvSpPr>
          <p:nvPr>
            <p:ph type="sldNum" sz="quarter" idx="12"/>
          </p:nvPr>
        </p:nvSpPr>
        <p:spPr bwMode="auto">
          <a:xfrm>
            <a:off x="8613775" y="6305550"/>
            <a:ext cx="4572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fld id="{2C6374C8-CECA-46A6-94CB-0B18994DB14A}" type="slidenum">
              <a:rPr lang="en-US" altLang="en-US" smtClean="0">
                <a:solidFill>
                  <a:srgbClr val="93889F"/>
                </a:solidFill>
                <a:latin typeface="Gill Sans MT" panose="020B0502020104020203" pitchFamily="34" charset="0"/>
              </a:rPr>
              <a:pPr algn="ctr" eaLnBrk="1" hangingPunct="1"/>
              <a:t>24</a:t>
            </a:fld>
            <a:endParaRPr lang="en-US" altLang="en-US" dirty="0">
              <a:solidFill>
                <a:srgbClr val="93889F"/>
              </a:solidFill>
              <a:latin typeface="Gill Sans MT" panose="020B0502020104020203" pitchFamily="34" charset="0"/>
            </a:endParaRPr>
          </a:p>
        </p:txBody>
      </p:sp>
      <p:sp>
        <p:nvSpPr>
          <p:cNvPr id="9220" name="Rectangle 2"/>
          <p:cNvSpPr txBox="1">
            <a:spLocks/>
          </p:cNvSpPr>
          <p:nvPr/>
        </p:nvSpPr>
        <p:spPr bwMode="auto">
          <a:xfrm>
            <a:off x="3962400" y="2003077"/>
            <a:ext cx="83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3025"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ts val="3000"/>
              </a:lnSpc>
              <a:spcBef>
                <a:spcPts val="600"/>
              </a:spcBef>
              <a:buClr>
                <a:srgbClr val="2DA2BF"/>
              </a:buClr>
              <a:buSzPct val="80000"/>
              <a:buFont typeface="Wingdings 2" panose="05020102010507070707" pitchFamily="18" charset="2"/>
              <a:buNone/>
            </a:pPr>
            <a:endParaRPr lang="en-US" altLang="en-US" sz="2400">
              <a:solidFill>
                <a:srgbClr val="3A383D"/>
              </a:solidFill>
              <a:latin typeface="Gill Sans MT" panose="020B0502020104020203" pitchFamily="34" charset="0"/>
            </a:endParaRPr>
          </a:p>
        </p:txBody>
      </p:sp>
      <p:sp>
        <p:nvSpPr>
          <p:cNvPr id="9222" name="Rectangle 12"/>
          <p:cNvSpPr>
            <a:spLocks noChangeArrowheads="1"/>
          </p:cNvSpPr>
          <p:nvPr/>
        </p:nvSpPr>
        <p:spPr bwMode="auto">
          <a:xfrm>
            <a:off x="2971800" y="2730646"/>
            <a:ext cx="54102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rgbClr val="464646"/>
                </a:solidFill>
              </a:rPr>
              <a:t/>
            </a:r>
            <a:br>
              <a:rPr lang="en-US" altLang="en-US">
                <a:solidFill>
                  <a:srgbClr val="464646"/>
                </a:solidFill>
              </a:rPr>
            </a:br>
            <a:r>
              <a:rPr lang="en-US" altLang="en-US">
                <a:solidFill>
                  <a:srgbClr val="464646"/>
                </a:solidFill>
              </a:rPr>
              <a:t/>
            </a:r>
            <a:br>
              <a:rPr lang="en-US" altLang="en-US">
                <a:solidFill>
                  <a:srgbClr val="464646"/>
                </a:solidFill>
              </a:rPr>
            </a:br>
            <a:r>
              <a:rPr lang="en-US" altLang="en-US">
                <a:solidFill>
                  <a:srgbClr val="464646"/>
                </a:solidFill>
              </a:rPr>
              <a:t/>
            </a:r>
            <a:br>
              <a:rPr lang="en-US" altLang="en-US">
                <a:solidFill>
                  <a:srgbClr val="464646"/>
                </a:solidFill>
              </a:rPr>
            </a:br>
            <a:r>
              <a:rPr lang="en-US" altLang="en-US">
                <a:solidFill>
                  <a:srgbClr val="464646"/>
                </a:solidFill>
              </a:rPr>
              <a:t/>
            </a:r>
            <a:br>
              <a:rPr lang="en-US" altLang="en-US">
                <a:solidFill>
                  <a:srgbClr val="464646"/>
                </a:solidFill>
              </a:rPr>
            </a:br>
            <a:endParaRPr lang="en-US" altLang="en-US">
              <a:solidFill>
                <a:srgbClr val="464646"/>
              </a:solidFill>
            </a:endParaRPr>
          </a:p>
        </p:txBody>
      </p:sp>
      <p:sp>
        <p:nvSpPr>
          <p:cNvPr id="8" name="Rectangle 2"/>
          <p:cNvSpPr txBox="1">
            <a:spLocks noChangeArrowheads="1"/>
          </p:cNvSpPr>
          <p:nvPr/>
        </p:nvSpPr>
        <p:spPr>
          <a:xfrm>
            <a:off x="457200" y="274638"/>
            <a:ext cx="8229600" cy="1143000"/>
          </a:xfrm>
          <a:prstGeom prst="rect">
            <a:avLst/>
          </a:prstGeom>
        </p:spPr>
        <p:txBody>
          <a:bodyPr>
            <a:normAutofit fontScale="97500"/>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endParaRPr lang="en-US" sz="4000" dirty="0">
              <a:solidFill>
                <a:srgbClr val="464646"/>
              </a:solidFill>
              <a:effectLst>
                <a:outerShdw blurRad="38100" dist="38100" dir="2700000" algn="tl">
                  <a:srgbClr val="C0C0C0"/>
                </a:outerShdw>
              </a:effectLst>
            </a:endParaRPr>
          </a:p>
        </p:txBody>
      </p:sp>
      <p:pic>
        <p:nvPicPr>
          <p:cNvPr id="2" name="Picture 1">
            <a:hlinkClick r:id="rId3" tooltip="Click to Go to the Austian's Risk Services, Inc., Website"/>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0800" y="341695"/>
            <a:ext cx="4801525" cy="880279"/>
          </a:xfrm>
          <a:prstGeom prst="rect">
            <a:avLst/>
          </a:prstGeom>
        </p:spPr>
      </p:pic>
      <p:sp>
        <p:nvSpPr>
          <p:cNvPr id="13" name="Rectangle 3"/>
          <p:cNvSpPr txBox="1">
            <a:spLocks noChangeArrowheads="1"/>
          </p:cNvSpPr>
          <p:nvPr/>
        </p:nvSpPr>
        <p:spPr>
          <a:xfrm>
            <a:off x="914400" y="2451625"/>
            <a:ext cx="7543800" cy="1938569"/>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buClr>
                <a:srgbClr val="2DA2BF"/>
              </a:buClr>
            </a:pPr>
            <a:endParaRPr lang="en-US" altLang="en-US" sz="2000" b="1" dirty="0" smtClean="0">
              <a:solidFill>
                <a:srgbClr val="474B78"/>
              </a:solidFill>
              <a:effectLst>
                <a:outerShdw blurRad="38100" dist="38100" dir="2700000" algn="tl">
                  <a:srgbClr val="C0C0C0"/>
                </a:outerShdw>
              </a:effectLst>
            </a:endParaRPr>
          </a:p>
          <a:p>
            <a:pPr eaLnBrk="1" hangingPunct="1">
              <a:lnSpc>
                <a:spcPct val="90000"/>
              </a:lnSpc>
              <a:buClr>
                <a:srgbClr val="2DA2BF"/>
              </a:buClr>
            </a:pPr>
            <a:endParaRPr lang="en-US" altLang="en-US" sz="2000" b="1" dirty="0" smtClean="0">
              <a:solidFill>
                <a:srgbClr val="474B78"/>
              </a:solidFill>
              <a:effectLst>
                <a:outerShdw blurRad="38100" dist="38100" dir="2700000" algn="tl">
                  <a:srgbClr val="C0C0C0"/>
                </a:outerShdw>
              </a:effectLst>
            </a:endParaRPr>
          </a:p>
          <a:p>
            <a:pPr eaLnBrk="1" hangingPunct="1">
              <a:lnSpc>
                <a:spcPct val="90000"/>
              </a:lnSpc>
              <a:buClr>
                <a:srgbClr val="2DA2BF"/>
              </a:buClr>
            </a:pPr>
            <a:endParaRPr lang="en-US" altLang="en-US" sz="2000" b="1" dirty="0" smtClean="0">
              <a:solidFill>
                <a:srgbClr val="474B78"/>
              </a:solidFill>
              <a:effectLst>
                <a:outerShdw blurRad="38100" dist="38100" dir="2700000" algn="tl">
                  <a:srgbClr val="C0C0C0"/>
                </a:outerShdw>
              </a:effectLst>
            </a:endParaRPr>
          </a:p>
          <a:p>
            <a:pPr eaLnBrk="1" hangingPunct="1">
              <a:lnSpc>
                <a:spcPct val="90000"/>
              </a:lnSpc>
              <a:buClr>
                <a:srgbClr val="2DA2BF"/>
              </a:buClr>
            </a:pPr>
            <a:endParaRPr lang="en-US" altLang="en-US" sz="2000" b="1" dirty="0">
              <a:solidFill>
                <a:srgbClr val="474B78"/>
              </a:solidFill>
              <a:effectLst>
                <a:outerShdw blurRad="38100" dist="38100" dir="2700000" algn="tl">
                  <a:srgbClr val="C0C0C0"/>
                </a:outerShdw>
              </a:effectLst>
            </a:endParaRPr>
          </a:p>
        </p:txBody>
      </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9913" y="1224465"/>
            <a:ext cx="8153400" cy="5095875"/>
          </a:xfrm>
          <a:prstGeom prst="rect">
            <a:avLst/>
          </a:prstGeom>
        </p:spPr>
      </p:pic>
    </p:spTree>
    <p:extLst>
      <p:ext uri="{BB962C8B-B14F-4D97-AF65-F5344CB8AC3E}">
        <p14:creationId xmlns:p14="http://schemas.microsoft.com/office/powerpoint/2010/main" val="3873187243"/>
      </p:ext>
    </p:extLst>
  </p:cSld>
  <p:clrMapOvr>
    <a:masterClrMapping/>
  </p:clrMapOvr>
  <p:transition spd="med" advTm="12000">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4"/>
          <p:cNvSpPr>
            <a:spLocks noGrp="1"/>
          </p:cNvSpPr>
          <p:nvPr>
            <p:ph type="ftr" sz="quarter" idx="11"/>
          </p:nvPr>
        </p:nvSpPr>
        <p:spPr bwMode="auto">
          <a:xfrm>
            <a:off x="0" y="6248400"/>
            <a:ext cx="9144000" cy="3238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smtClean="0">
                <a:solidFill>
                  <a:srgbClr val="474B78"/>
                </a:solidFill>
                <a:latin typeface="Gill Sans MT" panose="020B0502020104020203" pitchFamily="34" charset="0"/>
              </a:rPr>
              <a:t>Austian's Risk Services, Inc. • Oklahoma City, OK • 405.799.8611 • AustiansRisk.com • ARSRiskReductionReviews.com </a:t>
            </a:r>
            <a:endParaRPr lang="en-US" altLang="en-US" dirty="0" smtClean="0">
              <a:solidFill>
                <a:srgbClr val="464646"/>
              </a:solidFill>
              <a:latin typeface="Gill Sans MT" panose="020B0502020104020203" pitchFamily="34" charset="0"/>
            </a:endParaRPr>
          </a:p>
        </p:txBody>
      </p:sp>
      <p:sp>
        <p:nvSpPr>
          <p:cNvPr id="9219" name="Slide Number Placeholder 5"/>
          <p:cNvSpPr>
            <a:spLocks noGrp="1"/>
          </p:cNvSpPr>
          <p:nvPr>
            <p:ph type="sldNum" sz="quarter" idx="12"/>
          </p:nvPr>
        </p:nvSpPr>
        <p:spPr bwMode="auto">
          <a:xfrm>
            <a:off x="8613775" y="6305550"/>
            <a:ext cx="4572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fld id="{2C6374C8-CECA-46A6-94CB-0B18994DB14A}" type="slidenum">
              <a:rPr lang="en-US" altLang="en-US" smtClean="0">
                <a:solidFill>
                  <a:srgbClr val="93889F"/>
                </a:solidFill>
                <a:latin typeface="Gill Sans MT" panose="020B0502020104020203" pitchFamily="34" charset="0"/>
              </a:rPr>
              <a:pPr algn="ctr" eaLnBrk="1" hangingPunct="1"/>
              <a:t>25</a:t>
            </a:fld>
            <a:endParaRPr lang="en-US" altLang="en-US" dirty="0">
              <a:solidFill>
                <a:srgbClr val="93889F"/>
              </a:solidFill>
              <a:latin typeface="Gill Sans MT" panose="020B0502020104020203" pitchFamily="34" charset="0"/>
            </a:endParaRPr>
          </a:p>
        </p:txBody>
      </p:sp>
      <p:sp>
        <p:nvSpPr>
          <p:cNvPr id="9220" name="Rectangle 2"/>
          <p:cNvSpPr txBox="1">
            <a:spLocks/>
          </p:cNvSpPr>
          <p:nvPr/>
        </p:nvSpPr>
        <p:spPr bwMode="auto">
          <a:xfrm>
            <a:off x="3962400" y="2003077"/>
            <a:ext cx="83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3025"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ts val="3000"/>
              </a:lnSpc>
              <a:spcBef>
                <a:spcPts val="600"/>
              </a:spcBef>
              <a:buClr>
                <a:srgbClr val="2DA2BF"/>
              </a:buClr>
              <a:buSzPct val="80000"/>
              <a:buFont typeface="Wingdings 2" panose="05020102010507070707" pitchFamily="18" charset="2"/>
              <a:buNone/>
            </a:pPr>
            <a:endParaRPr lang="en-US" altLang="en-US" sz="2400">
              <a:solidFill>
                <a:srgbClr val="3A383D"/>
              </a:solidFill>
              <a:latin typeface="Gill Sans MT" panose="020B0502020104020203" pitchFamily="34" charset="0"/>
            </a:endParaRPr>
          </a:p>
        </p:txBody>
      </p:sp>
      <p:sp>
        <p:nvSpPr>
          <p:cNvPr id="9222" name="Rectangle 12"/>
          <p:cNvSpPr>
            <a:spLocks noChangeArrowheads="1"/>
          </p:cNvSpPr>
          <p:nvPr/>
        </p:nvSpPr>
        <p:spPr bwMode="auto">
          <a:xfrm>
            <a:off x="2971800" y="2730646"/>
            <a:ext cx="54102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rgbClr val="464646"/>
                </a:solidFill>
              </a:rPr>
              <a:t/>
            </a:r>
            <a:br>
              <a:rPr lang="en-US" altLang="en-US">
                <a:solidFill>
                  <a:srgbClr val="464646"/>
                </a:solidFill>
              </a:rPr>
            </a:br>
            <a:r>
              <a:rPr lang="en-US" altLang="en-US">
                <a:solidFill>
                  <a:srgbClr val="464646"/>
                </a:solidFill>
              </a:rPr>
              <a:t/>
            </a:r>
            <a:br>
              <a:rPr lang="en-US" altLang="en-US">
                <a:solidFill>
                  <a:srgbClr val="464646"/>
                </a:solidFill>
              </a:rPr>
            </a:br>
            <a:r>
              <a:rPr lang="en-US" altLang="en-US">
                <a:solidFill>
                  <a:srgbClr val="464646"/>
                </a:solidFill>
              </a:rPr>
              <a:t/>
            </a:r>
            <a:br>
              <a:rPr lang="en-US" altLang="en-US">
                <a:solidFill>
                  <a:srgbClr val="464646"/>
                </a:solidFill>
              </a:rPr>
            </a:br>
            <a:r>
              <a:rPr lang="en-US" altLang="en-US">
                <a:solidFill>
                  <a:srgbClr val="464646"/>
                </a:solidFill>
              </a:rPr>
              <a:t/>
            </a:r>
            <a:br>
              <a:rPr lang="en-US" altLang="en-US">
                <a:solidFill>
                  <a:srgbClr val="464646"/>
                </a:solidFill>
              </a:rPr>
            </a:br>
            <a:endParaRPr lang="en-US" altLang="en-US">
              <a:solidFill>
                <a:srgbClr val="464646"/>
              </a:solidFill>
            </a:endParaRPr>
          </a:p>
        </p:txBody>
      </p:sp>
      <p:sp>
        <p:nvSpPr>
          <p:cNvPr id="8" name="Rectangle 2"/>
          <p:cNvSpPr txBox="1">
            <a:spLocks noChangeArrowheads="1"/>
          </p:cNvSpPr>
          <p:nvPr/>
        </p:nvSpPr>
        <p:spPr>
          <a:xfrm>
            <a:off x="457200" y="274638"/>
            <a:ext cx="8229600" cy="1143000"/>
          </a:xfrm>
          <a:prstGeom prst="rect">
            <a:avLst/>
          </a:prstGeom>
        </p:spPr>
        <p:txBody>
          <a:bodyPr>
            <a:normAutofit fontScale="97500"/>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endParaRPr lang="en-US" sz="4000" dirty="0">
              <a:solidFill>
                <a:srgbClr val="464646"/>
              </a:solidFill>
              <a:effectLst>
                <a:outerShdw blurRad="38100" dist="38100" dir="2700000" algn="tl">
                  <a:srgbClr val="C0C0C0"/>
                </a:outerShdw>
              </a:effectLst>
            </a:endParaRPr>
          </a:p>
        </p:txBody>
      </p:sp>
      <p:pic>
        <p:nvPicPr>
          <p:cNvPr id="2" name="Picture 1">
            <a:hlinkClick r:id="rId3" tooltip="Click to Go to the Austian's Risk Services, Inc., Website"/>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0800" y="341695"/>
            <a:ext cx="4801525" cy="880279"/>
          </a:xfrm>
          <a:prstGeom prst="rect">
            <a:avLst/>
          </a:prstGeom>
        </p:spPr>
      </p:pic>
      <p:sp>
        <p:nvSpPr>
          <p:cNvPr id="13" name="Rectangle 3"/>
          <p:cNvSpPr txBox="1">
            <a:spLocks noChangeArrowheads="1"/>
          </p:cNvSpPr>
          <p:nvPr/>
        </p:nvSpPr>
        <p:spPr>
          <a:xfrm>
            <a:off x="914400" y="2451625"/>
            <a:ext cx="7543800" cy="1938569"/>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buClr>
                <a:srgbClr val="2DA2BF"/>
              </a:buClr>
            </a:pPr>
            <a:endParaRPr lang="en-US" altLang="en-US" sz="2000" b="1" dirty="0" smtClean="0">
              <a:solidFill>
                <a:srgbClr val="474B78"/>
              </a:solidFill>
              <a:effectLst>
                <a:outerShdw blurRad="38100" dist="38100" dir="2700000" algn="tl">
                  <a:srgbClr val="C0C0C0"/>
                </a:outerShdw>
              </a:effectLst>
            </a:endParaRPr>
          </a:p>
          <a:p>
            <a:pPr eaLnBrk="1" hangingPunct="1">
              <a:lnSpc>
                <a:spcPct val="90000"/>
              </a:lnSpc>
              <a:buClr>
                <a:srgbClr val="2DA2BF"/>
              </a:buClr>
            </a:pPr>
            <a:endParaRPr lang="en-US" altLang="en-US" sz="2000" b="1" dirty="0" smtClean="0">
              <a:solidFill>
                <a:srgbClr val="474B78"/>
              </a:solidFill>
              <a:effectLst>
                <a:outerShdw blurRad="38100" dist="38100" dir="2700000" algn="tl">
                  <a:srgbClr val="C0C0C0"/>
                </a:outerShdw>
              </a:effectLst>
            </a:endParaRPr>
          </a:p>
          <a:p>
            <a:pPr eaLnBrk="1" hangingPunct="1">
              <a:lnSpc>
                <a:spcPct val="90000"/>
              </a:lnSpc>
              <a:buClr>
                <a:srgbClr val="2DA2BF"/>
              </a:buClr>
            </a:pPr>
            <a:endParaRPr lang="en-US" altLang="en-US" sz="2000" b="1" dirty="0" smtClean="0">
              <a:solidFill>
                <a:srgbClr val="474B78"/>
              </a:solidFill>
              <a:effectLst>
                <a:outerShdw blurRad="38100" dist="38100" dir="2700000" algn="tl">
                  <a:srgbClr val="C0C0C0"/>
                </a:outerShdw>
              </a:effectLst>
            </a:endParaRPr>
          </a:p>
          <a:p>
            <a:pPr eaLnBrk="1" hangingPunct="1">
              <a:lnSpc>
                <a:spcPct val="90000"/>
              </a:lnSpc>
              <a:buClr>
                <a:srgbClr val="2DA2BF"/>
              </a:buClr>
            </a:pPr>
            <a:endParaRPr lang="en-US" altLang="en-US" sz="2000" b="1" dirty="0">
              <a:solidFill>
                <a:srgbClr val="474B78"/>
              </a:solidFill>
              <a:effectLst>
                <a:outerShdw blurRad="38100" dist="38100" dir="2700000" algn="tl">
                  <a:srgbClr val="C0C0C0"/>
                </a:outerShdw>
              </a:effectLst>
            </a:endParaRPr>
          </a:p>
        </p:txBody>
      </p:sp>
      <p:pic>
        <p:nvPicPr>
          <p:cNvPr id="1026" name="Picture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0033" y="1280170"/>
            <a:ext cx="7944367" cy="5025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846593"/>
      </p:ext>
    </p:extLst>
  </p:cSld>
  <p:clrMapOvr>
    <a:masterClrMapping/>
  </p:clrMapOvr>
  <p:transition spd="med" advTm="12000">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4"/>
          <p:cNvSpPr>
            <a:spLocks noGrp="1"/>
          </p:cNvSpPr>
          <p:nvPr>
            <p:ph type="ftr" sz="quarter" idx="11"/>
          </p:nvPr>
        </p:nvSpPr>
        <p:spPr bwMode="auto">
          <a:xfrm>
            <a:off x="0" y="6248400"/>
            <a:ext cx="9144000" cy="3238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dirty="0" smtClean="0">
                <a:solidFill>
                  <a:srgbClr val="474B78"/>
                </a:solidFill>
                <a:latin typeface="Gill Sans MT" panose="020B0502020104020203" pitchFamily="34" charset="0"/>
              </a:rPr>
              <a:t>Austian's Risk Services, Inc. • Oklahoma City, OK • 405.799.8611 • AustiansRisk.com • ARSRiskReductionReviews.com </a:t>
            </a:r>
            <a:endParaRPr lang="en-US" altLang="en-US" dirty="0" smtClean="0">
              <a:solidFill>
                <a:srgbClr val="464646"/>
              </a:solidFill>
              <a:latin typeface="Gill Sans MT" panose="020B0502020104020203" pitchFamily="34" charset="0"/>
            </a:endParaRPr>
          </a:p>
        </p:txBody>
      </p:sp>
      <p:sp>
        <p:nvSpPr>
          <p:cNvPr id="9219" name="Slide Number Placeholder 5"/>
          <p:cNvSpPr>
            <a:spLocks noGrp="1"/>
          </p:cNvSpPr>
          <p:nvPr>
            <p:ph type="sldNum" sz="quarter" idx="12"/>
          </p:nvPr>
        </p:nvSpPr>
        <p:spPr bwMode="auto">
          <a:xfrm>
            <a:off x="8613775" y="6305550"/>
            <a:ext cx="4572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fld id="{2C6374C8-CECA-46A6-94CB-0B18994DB14A}" type="slidenum">
              <a:rPr lang="en-US" altLang="en-US" smtClean="0">
                <a:solidFill>
                  <a:srgbClr val="93889F"/>
                </a:solidFill>
                <a:latin typeface="Gill Sans MT" panose="020B0502020104020203" pitchFamily="34" charset="0"/>
              </a:rPr>
              <a:pPr algn="ctr" eaLnBrk="1" hangingPunct="1"/>
              <a:t>26</a:t>
            </a:fld>
            <a:endParaRPr lang="en-US" altLang="en-US" dirty="0">
              <a:solidFill>
                <a:srgbClr val="93889F"/>
              </a:solidFill>
              <a:latin typeface="Gill Sans MT" panose="020B0502020104020203" pitchFamily="34" charset="0"/>
            </a:endParaRPr>
          </a:p>
        </p:txBody>
      </p:sp>
      <p:sp>
        <p:nvSpPr>
          <p:cNvPr id="9220" name="Rectangle 2"/>
          <p:cNvSpPr txBox="1">
            <a:spLocks/>
          </p:cNvSpPr>
          <p:nvPr/>
        </p:nvSpPr>
        <p:spPr bwMode="auto">
          <a:xfrm>
            <a:off x="3962400" y="2003077"/>
            <a:ext cx="83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3025"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ts val="3000"/>
              </a:lnSpc>
              <a:spcBef>
                <a:spcPts val="600"/>
              </a:spcBef>
              <a:buClr>
                <a:srgbClr val="2DA2BF"/>
              </a:buClr>
              <a:buSzPct val="80000"/>
              <a:buFont typeface="Wingdings 2" panose="05020102010507070707" pitchFamily="18" charset="2"/>
              <a:buNone/>
            </a:pPr>
            <a:endParaRPr lang="en-US" altLang="en-US" sz="2400">
              <a:solidFill>
                <a:srgbClr val="3A383D"/>
              </a:solidFill>
              <a:latin typeface="Gill Sans MT" panose="020B0502020104020203" pitchFamily="34" charset="0"/>
            </a:endParaRPr>
          </a:p>
        </p:txBody>
      </p:sp>
      <p:sp>
        <p:nvSpPr>
          <p:cNvPr id="9222" name="Rectangle 12"/>
          <p:cNvSpPr>
            <a:spLocks noChangeArrowheads="1"/>
          </p:cNvSpPr>
          <p:nvPr/>
        </p:nvSpPr>
        <p:spPr bwMode="auto">
          <a:xfrm>
            <a:off x="2971800" y="2730646"/>
            <a:ext cx="54102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rgbClr val="464646"/>
                </a:solidFill>
              </a:rPr>
              <a:t/>
            </a:r>
            <a:br>
              <a:rPr lang="en-US" altLang="en-US">
                <a:solidFill>
                  <a:srgbClr val="464646"/>
                </a:solidFill>
              </a:rPr>
            </a:br>
            <a:r>
              <a:rPr lang="en-US" altLang="en-US">
                <a:solidFill>
                  <a:srgbClr val="464646"/>
                </a:solidFill>
              </a:rPr>
              <a:t/>
            </a:r>
            <a:br>
              <a:rPr lang="en-US" altLang="en-US">
                <a:solidFill>
                  <a:srgbClr val="464646"/>
                </a:solidFill>
              </a:rPr>
            </a:br>
            <a:r>
              <a:rPr lang="en-US" altLang="en-US">
                <a:solidFill>
                  <a:srgbClr val="464646"/>
                </a:solidFill>
              </a:rPr>
              <a:t/>
            </a:r>
            <a:br>
              <a:rPr lang="en-US" altLang="en-US">
                <a:solidFill>
                  <a:srgbClr val="464646"/>
                </a:solidFill>
              </a:rPr>
            </a:br>
            <a:r>
              <a:rPr lang="en-US" altLang="en-US">
                <a:solidFill>
                  <a:srgbClr val="464646"/>
                </a:solidFill>
              </a:rPr>
              <a:t/>
            </a:r>
            <a:br>
              <a:rPr lang="en-US" altLang="en-US">
                <a:solidFill>
                  <a:srgbClr val="464646"/>
                </a:solidFill>
              </a:rPr>
            </a:br>
            <a:endParaRPr lang="en-US" altLang="en-US">
              <a:solidFill>
                <a:srgbClr val="464646"/>
              </a:solidFill>
            </a:endParaRPr>
          </a:p>
        </p:txBody>
      </p:sp>
      <p:sp>
        <p:nvSpPr>
          <p:cNvPr id="8" name="Rectangle 2"/>
          <p:cNvSpPr txBox="1">
            <a:spLocks noChangeArrowheads="1"/>
          </p:cNvSpPr>
          <p:nvPr/>
        </p:nvSpPr>
        <p:spPr>
          <a:xfrm>
            <a:off x="457200" y="274638"/>
            <a:ext cx="8229600" cy="1143000"/>
          </a:xfrm>
          <a:prstGeom prst="rect">
            <a:avLst/>
          </a:prstGeom>
        </p:spPr>
        <p:txBody>
          <a:bodyPr>
            <a:normAutofit fontScale="97500"/>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endParaRPr lang="en-US" sz="4000" dirty="0">
              <a:solidFill>
                <a:srgbClr val="464646"/>
              </a:solidFill>
              <a:effectLst>
                <a:outerShdw blurRad="38100" dist="38100" dir="2700000" algn="tl">
                  <a:srgbClr val="C0C0C0"/>
                </a:outerShdw>
              </a:effectLst>
            </a:endParaRPr>
          </a:p>
        </p:txBody>
      </p:sp>
      <p:pic>
        <p:nvPicPr>
          <p:cNvPr id="2" name="Picture 1">
            <a:hlinkClick r:id="rId3" tooltip="Click to Go to the Austian's Risk Services, Inc., Website"/>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0800" y="341695"/>
            <a:ext cx="4801525" cy="880279"/>
          </a:xfrm>
          <a:prstGeom prst="rect">
            <a:avLst/>
          </a:prstGeom>
        </p:spPr>
      </p:pic>
      <p:sp>
        <p:nvSpPr>
          <p:cNvPr id="13" name="Rectangle 3"/>
          <p:cNvSpPr txBox="1">
            <a:spLocks noChangeArrowheads="1"/>
          </p:cNvSpPr>
          <p:nvPr/>
        </p:nvSpPr>
        <p:spPr>
          <a:xfrm>
            <a:off x="914400" y="2451625"/>
            <a:ext cx="7543800" cy="1938569"/>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buClr>
                <a:srgbClr val="2DA2BF"/>
              </a:buClr>
            </a:pPr>
            <a:endParaRPr lang="en-US" altLang="en-US" sz="2000" b="1" dirty="0" smtClean="0">
              <a:solidFill>
                <a:srgbClr val="474B78"/>
              </a:solidFill>
              <a:effectLst>
                <a:outerShdw blurRad="38100" dist="38100" dir="2700000" algn="tl">
                  <a:srgbClr val="C0C0C0"/>
                </a:outerShdw>
              </a:effectLst>
            </a:endParaRPr>
          </a:p>
          <a:p>
            <a:pPr eaLnBrk="1" hangingPunct="1">
              <a:lnSpc>
                <a:spcPct val="90000"/>
              </a:lnSpc>
              <a:buClr>
                <a:srgbClr val="2DA2BF"/>
              </a:buClr>
            </a:pPr>
            <a:endParaRPr lang="en-US" altLang="en-US" sz="2000" b="1" dirty="0" smtClean="0">
              <a:solidFill>
                <a:srgbClr val="474B78"/>
              </a:solidFill>
              <a:effectLst>
                <a:outerShdw blurRad="38100" dist="38100" dir="2700000" algn="tl">
                  <a:srgbClr val="C0C0C0"/>
                </a:outerShdw>
              </a:effectLst>
            </a:endParaRPr>
          </a:p>
          <a:p>
            <a:pPr eaLnBrk="1" hangingPunct="1">
              <a:lnSpc>
                <a:spcPct val="90000"/>
              </a:lnSpc>
              <a:buClr>
                <a:srgbClr val="2DA2BF"/>
              </a:buClr>
            </a:pPr>
            <a:endParaRPr lang="en-US" altLang="en-US" sz="2000" b="1" dirty="0" smtClean="0">
              <a:solidFill>
                <a:srgbClr val="474B78"/>
              </a:solidFill>
              <a:effectLst>
                <a:outerShdw blurRad="38100" dist="38100" dir="2700000" algn="tl">
                  <a:srgbClr val="C0C0C0"/>
                </a:outerShdw>
              </a:effectLst>
            </a:endParaRPr>
          </a:p>
          <a:p>
            <a:pPr eaLnBrk="1" hangingPunct="1">
              <a:lnSpc>
                <a:spcPct val="90000"/>
              </a:lnSpc>
              <a:buClr>
                <a:srgbClr val="2DA2BF"/>
              </a:buClr>
            </a:pPr>
            <a:endParaRPr lang="en-US" altLang="en-US" sz="2000" b="1" dirty="0">
              <a:solidFill>
                <a:srgbClr val="474B78"/>
              </a:solidFill>
              <a:effectLst>
                <a:outerShdw blurRad="38100" dist="38100" dir="2700000" algn="tl">
                  <a:srgbClr val="C0C0C0"/>
                </a:outerShdw>
              </a:effectLst>
            </a:endParaRPr>
          </a:p>
        </p:txBody>
      </p:sp>
      <p:pic>
        <p:nvPicPr>
          <p:cNvPr id="2050" name="Picture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399" y="1221974"/>
            <a:ext cx="8080375" cy="5053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6003971"/>
      </p:ext>
    </p:extLst>
  </p:cSld>
  <p:clrMapOvr>
    <a:masterClrMapping/>
  </p:clrMapOvr>
  <p:transition spd="med" advTm="12000">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4"/>
          <p:cNvSpPr>
            <a:spLocks noGrp="1"/>
          </p:cNvSpPr>
          <p:nvPr>
            <p:ph type="ftr" sz="quarter" idx="11"/>
          </p:nvPr>
        </p:nvSpPr>
        <p:spPr bwMode="auto">
          <a:xfrm>
            <a:off x="0" y="6248400"/>
            <a:ext cx="9144000" cy="3238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smtClean="0">
                <a:solidFill>
                  <a:srgbClr val="474B78"/>
                </a:solidFill>
                <a:latin typeface="Gill Sans MT" panose="020B0502020104020203" pitchFamily="34" charset="0"/>
              </a:rPr>
              <a:t>Austian's Risk Services, Inc. • Oklahoma City, OK • 405.799.8611 • AustiansRisk.com • ARSRiskReductionReviews.com </a:t>
            </a:r>
            <a:endParaRPr lang="en-US" altLang="en-US" dirty="0" smtClean="0">
              <a:solidFill>
                <a:srgbClr val="464646"/>
              </a:solidFill>
              <a:latin typeface="Gill Sans MT" panose="020B0502020104020203" pitchFamily="34" charset="0"/>
            </a:endParaRPr>
          </a:p>
        </p:txBody>
      </p:sp>
      <p:sp>
        <p:nvSpPr>
          <p:cNvPr id="9219" name="Slide Number Placeholder 5"/>
          <p:cNvSpPr>
            <a:spLocks noGrp="1"/>
          </p:cNvSpPr>
          <p:nvPr>
            <p:ph type="sldNum" sz="quarter" idx="12"/>
          </p:nvPr>
        </p:nvSpPr>
        <p:spPr bwMode="auto">
          <a:xfrm>
            <a:off x="8613775" y="6305550"/>
            <a:ext cx="4572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fld id="{2C6374C8-CECA-46A6-94CB-0B18994DB14A}" type="slidenum">
              <a:rPr lang="en-US" altLang="en-US" smtClean="0">
                <a:solidFill>
                  <a:srgbClr val="93889F"/>
                </a:solidFill>
                <a:latin typeface="Gill Sans MT" panose="020B0502020104020203" pitchFamily="34" charset="0"/>
              </a:rPr>
              <a:pPr algn="ctr" eaLnBrk="1" hangingPunct="1"/>
              <a:t>27</a:t>
            </a:fld>
            <a:endParaRPr lang="en-US" altLang="en-US" dirty="0">
              <a:solidFill>
                <a:srgbClr val="93889F"/>
              </a:solidFill>
              <a:latin typeface="Gill Sans MT" panose="020B0502020104020203" pitchFamily="34" charset="0"/>
            </a:endParaRPr>
          </a:p>
        </p:txBody>
      </p:sp>
      <p:sp>
        <p:nvSpPr>
          <p:cNvPr id="9220" name="Rectangle 2"/>
          <p:cNvSpPr txBox="1">
            <a:spLocks/>
          </p:cNvSpPr>
          <p:nvPr/>
        </p:nvSpPr>
        <p:spPr bwMode="auto">
          <a:xfrm>
            <a:off x="3962400" y="2003077"/>
            <a:ext cx="83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3025"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ts val="3000"/>
              </a:lnSpc>
              <a:spcBef>
                <a:spcPts val="600"/>
              </a:spcBef>
              <a:buClr>
                <a:srgbClr val="2DA2BF"/>
              </a:buClr>
              <a:buSzPct val="80000"/>
              <a:buFont typeface="Wingdings 2" panose="05020102010507070707" pitchFamily="18" charset="2"/>
              <a:buNone/>
            </a:pPr>
            <a:endParaRPr lang="en-US" altLang="en-US" sz="2400">
              <a:solidFill>
                <a:srgbClr val="3A383D"/>
              </a:solidFill>
              <a:latin typeface="Gill Sans MT" panose="020B0502020104020203" pitchFamily="34" charset="0"/>
            </a:endParaRPr>
          </a:p>
        </p:txBody>
      </p:sp>
      <p:sp>
        <p:nvSpPr>
          <p:cNvPr id="9222" name="Rectangle 12"/>
          <p:cNvSpPr>
            <a:spLocks noChangeArrowheads="1"/>
          </p:cNvSpPr>
          <p:nvPr/>
        </p:nvSpPr>
        <p:spPr bwMode="auto">
          <a:xfrm>
            <a:off x="2971800" y="2730646"/>
            <a:ext cx="54102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rgbClr val="464646"/>
                </a:solidFill>
              </a:rPr>
              <a:t/>
            </a:r>
            <a:br>
              <a:rPr lang="en-US" altLang="en-US">
                <a:solidFill>
                  <a:srgbClr val="464646"/>
                </a:solidFill>
              </a:rPr>
            </a:br>
            <a:r>
              <a:rPr lang="en-US" altLang="en-US">
                <a:solidFill>
                  <a:srgbClr val="464646"/>
                </a:solidFill>
              </a:rPr>
              <a:t/>
            </a:r>
            <a:br>
              <a:rPr lang="en-US" altLang="en-US">
                <a:solidFill>
                  <a:srgbClr val="464646"/>
                </a:solidFill>
              </a:rPr>
            </a:br>
            <a:r>
              <a:rPr lang="en-US" altLang="en-US">
                <a:solidFill>
                  <a:srgbClr val="464646"/>
                </a:solidFill>
              </a:rPr>
              <a:t/>
            </a:r>
            <a:br>
              <a:rPr lang="en-US" altLang="en-US">
                <a:solidFill>
                  <a:srgbClr val="464646"/>
                </a:solidFill>
              </a:rPr>
            </a:br>
            <a:r>
              <a:rPr lang="en-US" altLang="en-US">
                <a:solidFill>
                  <a:srgbClr val="464646"/>
                </a:solidFill>
              </a:rPr>
              <a:t/>
            </a:r>
            <a:br>
              <a:rPr lang="en-US" altLang="en-US">
                <a:solidFill>
                  <a:srgbClr val="464646"/>
                </a:solidFill>
              </a:rPr>
            </a:br>
            <a:endParaRPr lang="en-US" altLang="en-US">
              <a:solidFill>
                <a:srgbClr val="464646"/>
              </a:solidFill>
            </a:endParaRPr>
          </a:p>
        </p:txBody>
      </p:sp>
      <p:sp>
        <p:nvSpPr>
          <p:cNvPr id="8" name="Rectangle 2"/>
          <p:cNvSpPr txBox="1">
            <a:spLocks noChangeArrowheads="1"/>
          </p:cNvSpPr>
          <p:nvPr/>
        </p:nvSpPr>
        <p:spPr>
          <a:xfrm>
            <a:off x="457200" y="274638"/>
            <a:ext cx="8229600" cy="1143000"/>
          </a:xfrm>
          <a:prstGeom prst="rect">
            <a:avLst/>
          </a:prstGeom>
        </p:spPr>
        <p:txBody>
          <a:bodyPr>
            <a:normAutofit fontScale="97500"/>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endParaRPr lang="en-US" sz="4000" dirty="0">
              <a:solidFill>
                <a:srgbClr val="464646"/>
              </a:solidFill>
              <a:effectLst>
                <a:outerShdw blurRad="38100" dist="38100" dir="2700000" algn="tl">
                  <a:srgbClr val="C0C0C0"/>
                </a:outerShdw>
              </a:effectLst>
            </a:endParaRPr>
          </a:p>
        </p:txBody>
      </p:sp>
      <p:pic>
        <p:nvPicPr>
          <p:cNvPr id="2" name="Picture 1">
            <a:hlinkClick r:id="rId3" tooltip="Click to Go to the Austian's Risk Services, Inc., Website"/>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0800" y="341695"/>
            <a:ext cx="4801525" cy="880279"/>
          </a:xfrm>
          <a:prstGeom prst="rect">
            <a:avLst/>
          </a:prstGeom>
        </p:spPr>
      </p:pic>
      <p:sp>
        <p:nvSpPr>
          <p:cNvPr id="13" name="Rectangle 3"/>
          <p:cNvSpPr txBox="1">
            <a:spLocks noChangeArrowheads="1"/>
          </p:cNvSpPr>
          <p:nvPr/>
        </p:nvSpPr>
        <p:spPr>
          <a:xfrm>
            <a:off x="914400" y="2451625"/>
            <a:ext cx="7543800" cy="1938569"/>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buClr>
                <a:srgbClr val="2DA2BF"/>
              </a:buClr>
            </a:pPr>
            <a:endParaRPr lang="en-US" altLang="en-US" sz="2000" b="1" dirty="0" smtClean="0">
              <a:solidFill>
                <a:srgbClr val="474B78"/>
              </a:solidFill>
              <a:effectLst>
                <a:outerShdw blurRad="38100" dist="38100" dir="2700000" algn="tl">
                  <a:srgbClr val="C0C0C0"/>
                </a:outerShdw>
              </a:effectLst>
            </a:endParaRPr>
          </a:p>
          <a:p>
            <a:pPr eaLnBrk="1" hangingPunct="1">
              <a:lnSpc>
                <a:spcPct val="90000"/>
              </a:lnSpc>
              <a:buClr>
                <a:srgbClr val="2DA2BF"/>
              </a:buClr>
            </a:pPr>
            <a:endParaRPr lang="en-US" altLang="en-US" sz="2000" b="1" dirty="0" smtClean="0">
              <a:solidFill>
                <a:srgbClr val="474B78"/>
              </a:solidFill>
              <a:effectLst>
                <a:outerShdw blurRad="38100" dist="38100" dir="2700000" algn="tl">
                  <a:srgbClr val="C0C0C0"/>
                </a:outerShdw>
              </a:effectLst>
            </a:endParaRPr>
          </a:p>
          <a:p>
            <a:pPr eaLnBrk="1" hangingPunct="1">
              <a:lnSpc>
                <a:spcPct val="90000"/>
              </a:lnSpc>
              <a:buClr>
                <a:srgbClr val="2DA2BF"/>
              </a:buClr>
            </a:pPr>
            <a:endParaRPr lang="en-US" altLang="en-US" sz="2000" b="1" dirty="0" smtClean="0">
              <a:solidFill>
                <a:srgbClr val="474B78"/>
              </a:solidFill>
              <a:effectLst>
                <a:outerShdw blurRad="38100" dist="38100" dir="2700000" algn="tl">
                  <a:srgbClr val="C0C0C0"/>
                </a:outerShdw>
              </a:effectLst>
            </a:endParaRPr>
          </a:p>
          <a:p>
            <a:pPr eaLnBrk="1" hangingPunct="1">
              <a:lnSpc>
                <a:spcPct val="90000"/>
              </a:lnSpc>
              <a:buClr>
                <a:srgbClr val="2DA2BF"/>
              </a:buClr>
            </a:pPr>
            <a:endParaRPr lang="en-US" altLang="en-US" sz="2000" b="1" dirty="0">
              <a:solidFill>
                <a:srgbClr val="474B78"/>
              </a:solidFill>
              <a:effectLst>
                <a:outerShdw blurRad="38100" dist="38100" dir="2700000" algn="tl">
                  <a:srgbClr val="C0C0C0"/>
                </a:outerShdw>
              </a:effectLst>
            </a:endParaRPr>
          </a:p>
        </p:txBody>
      </p:sp>
      <p:pic>
        <p:nvPicPr>
          <p:cNvPr id="3074" name="Picture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199" y="1289030"/>
            <a:ext cx="7930199" cy="4959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8463669"/>
      </p:ext>
    </p:extLst>
  </p:cSld>
  <p:clrMapOvr>
    <a:masterClrMapping/>
  </p:clrMapOvr>
  <p:transition spd="med" advTm="12000">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4"/>
          <p:cNvSpPr>
            <a:spLocks noGrp="1"/>
          </p:cNvSpPr>
          <p:nvPr>
            <p:ph type="ftr" sz="quarter" idx="11"/>
          </p:nvPr>
        </p:nvSpPr>
        <p:spPr bwMode="auto">
          <a:xfrm>
            <a:off x="0" y="6248400"/>
            <a:ext cx="9144000" cy="3238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smtClean="0">
                <a:solidFill>
                  <a:srgbClr val="474B78"/>
                </a:solidFill>
                <a:latin typeface="Gill Sans MT" panose="020B0502020104020203" pitchFamily="34" charset="0"/>
              </a:rPr>
              <a:t>Austian's Risk Services, Inc. • Oklahoma City, OK • 405.799.8611 • AustiansRisk.com • ARSRiskReductionReviews.com </a:t>
            </a:r>
            <a:endParaRPr lang="en-US" altLang="en-US" dirty="0" smtClean="0">
              <a:solidFill>
                <a:srgbClr val="464646"/>
              </a:solidFill>
              <a:latin typeface="Gill Sans MT" panose="020B0502020104020203" pitchFamily="34" charset="0"/>
            </a:endParaRPr>
          </a:p>
        </p:txBody>
      </p:sp>
      <p:sp>
        <p:nvSpPr>
          <p:cNvPr id="9219" name="Slide Number Placeholder 5"/>
          <p:cNvSpPr>
            <a:spLocks noGrp="1"/>
          </p:cNvSpPr>
          <p:nvPr>
            <p:ph type="sldNum" sz="quarter" idx="12"/>
          </p:nvPr>
        </p:nvSpPr>
        <p:spPr bwMode="auto">
          <a:xfrm>
            <a:off x="8613775" y="6305550"/>
            <a:ext cx="4572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fld id="{2C6374C8-CECA-46A6-94CB-0B18994DB14A}" type="slidenum">
              <a:rPr lang="en-US" altLang="en-US" smtClean="0">
                <a:solidFill>
                  <a:srgbClr val="93889F"/>
                </a:solidFill>
                <a:latin typeface="Gill Sans MT" panose="020B0502020104020203" pitchFamily="34" charset="0"/>
              </a:rPr>
              <a:pPr algn="ctr" eaLnBrk="1" hangingPunct="1"/>
              <a:t>28</a:t>
            </a:fld>
            <a:endParaRPr lang="en-US" altLang="en-US" dirty="0">
              <a:solidFill>
                <a:srgbClr val="93889F"/>
              </a:solidFill>
              <a:latin typeface="Gill Sans MT" panose="020B0502020104020203" pitchFamily="34" charset="0"/>
            </a:endParaRPr>
          </a:p>
        </p:txBody>
      </p:sp>
      <p:sp>
        <p:nvSpPr>
          <p:cNvPr id="9220" name="Rectangle 2"/>
          <p:cNvSpPr txBox="1">
            <a:spLocks/>
          </p:cNvSpPr>
          <p:nvPr/>
        </p:nvSpPr>
        <p:spPr bwMode="auto">
          <a:xfrm>
            <a:off x="3962400" y="2003077"/>
            <a:ext cx="83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3025"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ts val="3000"/>
              </a:lnSpc>
              <a:spcBef>
                <a:spcPts val="600"/>
              </a:spcBef>
              <a:buClr>
                <a:srgbClr val="2DA2BF"/>
              </a:buClr>
              <a:buSzPct val="80000"/>
              <a:buFont typeface="Wingdings 2" panose="05020102010507070707" pitchFamily="18" charset="2"/>
              <a:buNone/>
            </a:pPr>
            <a:endParaRPr lang="en-US" altLang="en-US" sz="2400">
              <a:solidFill>
                <a:srgbClr val="3A383D"/>
              </a:solidFill>
              <a:latin typeface="Gill Sans MT" panose="020B0502020104020203" pitchFamily="34" charset="0"/>
            </a:endParaRPr>
          </a:p>
        </p:txBody>
      </p:sp>
      <p:sp>
        <p:nvSpPr>
          <p:cNvPr id="9222" name="Rectangle 12"/>
          <p:cNvSpPr>
            <a:spLocks noChangeArrowheads="1"/>
          </p:cNvSpPr>
          <p:nvPr/>
        </p:nvSpPr>
        <p:spPr bwMode="auto">
          <a:xfrm>
            <a:off x="2971800" y="2730646"/>
            <a:ext cx="54102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rgbClr val="464646"/>
                </a:solidFill>
              </a:rPr>
              <a:t/>
            </a:r>
            <a:br>
              <a:rPr lang="en-US" altLang="en-US">
                <a:solidFill>
                  <a:srgbClr val="464646"/>
                </a:solidFill>
              </a:rPr>
            </a:br>
            <a:r>
              <a:rPr lang="en-US" altLang="en-US">
                <a:solidFill>
                  <a:srgbClr val="464646"/>
                </a:solidFill>
              </a:rPr>
              <a:t/>
            </a:r>
            <a:br>
              <a:rPr lang="en-US" altLang="en-US">
                <a:solidFill>
                  <a:srgbClr val="464646"/>
                </a:solidFill>
              </a:rPr>
            </a:br>
            <a:r>
              <a:rPr lang="en-US" altLang="en-US">
                <a:solidFill>
                  <a:srgbClr val="464646"/>
                </a:solidFill>
              </a:rPr>
              <a:t/>
            </a:r>
            <a:br>
              <a:rPr lang="en-US" altLang="en-US">
                <a:solidFill>
                  <a:srgbClr val="464646"/>
                </a:solidFill>
              </a:rPr>
            </a:br>
            <a:r>
              <a:rPr lang="en-US" altLang="en-US">
                <a:solidFill>
                  <a:srgbClr val="464646"/>
                </a:solidFill>
              </a:rPr>
              <a:t/>
            </a:r>
            <a:br>
              <a:rPr lang="en-US" altLang="en-US">
                <a:solidFill>
                  <a:srgbClr val="464646"/>
                </a:solidFill>
              </a:rPr>
            </a:br>
            <a:endParaRPr lang="en-US" altLang="en-US">
              <a:solidFill>
                <a:srgbClr val="464646"/>
              </a:solidFill>
            </a:endParaRPr>
          </a:p>
        </p:txBody>
      </p:sp>
      <p:sp>
        <p:nvSpPr>
          <p:cNvPr id="8" name="Rectangle 2"/>
          <p:cNvSpPr txBox="1">
            <a:spLocks noChangeArrowheads="1"/>
          </p:cNvSpPr>
          <p:nvPr/>
        </p:nvSpPr>
        <p:spPr>
          <a:xfrm>
            <a:off x="457200" y="274638"/>
            <a:ext cx="8229600" cy="1143000"/>
          </a:xfrm>
          <a:prstGeom prst="rect">
            <a:avLst/>
          </a:prstGeom>
        </p:spPr>
        <p:txBody>
          <a:bodyPr>
            <a:normAutofit fontScale="97500"/>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endParaRPr lang="en-US" sz="4000" dirty="0">
              <a:solidFill>
                <a:srgbClr val="464646"/>
              </a:solidFill>
              <a:effectLst>
                <a:outerShdw blurRad="38100" dist="38100" dir="2700000" algn="tl">
                  <a:srgbClr val="C0C0C0"/>
                </a:outerShdw>
              </a:effectLst>
            </a:endParaRPr>
          </a:p>
        </p:txBody>
      </p:sp>
      <p:pic>
        <p:nvPicPr>
          <p:cNvPr id="2" name="Picture 1">
            <a:hlinkClick r:id="rId3" tooltip="Click to Go to the Austian's Risk Services, Inc., Website"/>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0800" y="341695"/>
            <a:ext cx="4801525" cy="880279"/>
          </a:xfrm>
          <a:prstGeom prst="rect">
            <a:avLst/>
          </a:prstGeom>
        </p:spPr>
      </p:pic>
      <p:sp>
        <p:nvSpPr>
          <p:cNvPr id="13" name="Rectangle 3"/>
          <p:cNvSpPr txBox="1">
            <a:spLocks noChangeArrowheads="1"/>
          </p:cNvSpPr>
          <p:nvPr/>
        </p:nvSpPr>
        <p:spPr>
          <a:xfrm>
            <a:off x="914400" y="2451625"/>
            <a:ext cx="7543800" cy="1938569"/>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buClr>
                <a:srgbClr val="2DA2BF"/>
              </a:buClr>
            </a:pPr>
            <a:endParaRPr lang="en-US" altLang="en-US" sz="2000" b="1" dirty="0" smtClean="0">
              <a:solidFill>
                <a:srgbClr val="474B78"/>
              </a:solidFill>
              <a:effectLst>
                <a:outerShdw blurRad="38100" dist="38100" dir="2700000" algn="tl">
                  <a:srgbClr val="C0C0C0"/>
                </a:outerShdw>
              </a:effectLst>
            </a:endParaRPr>
          </a:p>
          <a:p>
            <a:pPr eaLnBrk="1" hangingPunct="1">
              <a:lnSpc>
                <a:spcPct val="90000"/>
              </a:lnSpc>
              <a:buClr>
                <a:srgbClr val="2DA2BF"/>
              </a:buClr>
            </a:pPr>
            <a:endParaRPr lang="en-US" altLang="en-US" sz="2000" b="1" dirty="0" smtClean="0">
              <a:solidFill>
                <a:srgbClr val="474B78"/>
              </a:solidFill>
              <a:effectLst>
                <a:outerShdw blurRad="38100" dist="38100" dir="2700000" algn="tl">
                  <a:srgbClr val="C0C0C0"/>
                </a:outerShdw>
              </a:effectLst>
            </a:endParaRPr>
          </a:p>
          <a:p>
            <a:pPr eaLnBrk="1" hangingPunct="1">
              <a:lnSpc>
                <a:spcPct val="90000"/>
              </a:lnSpc>
              <a:buClr>
                <a:srgbClr val="2DA2BF"/>
              </a:buClr>
            </a:pPr>
            <a:endParaRPr lang="en-US" altLang="en-US" sz="2000" b="1" dirty="0" smtClean="0">
              <a:solidFill>
                <a:srgbClr val="474B78"/>
              </a:solidFill>
              <a:effectLst>
                <a:outerShdw blurRad="38100" dist="38100" dir="2700000" algn="tl">
                  <a:srgbClr val="C0C0C0"/>
                </a:outerShdw>
              </a:effectLst>
            </a:endParaRPr>
          </a:p>
          <a:p>
            <a:pPr eaLnBrk="1" hangingPunct="1">
              <a:lnSpc>
                <a:spcPct val="90000"/>
              </a:lnSpc>
              <a:buClr>
                <a:srgbClr val="2DA2BF"/>
              </a:buClr>
            </a:pPr>
            <a:endParaRPr lang="en-US" altLang="en-US" sz="2000" b="1" dirty="0">
              <a:solidFill>
                <a:srgbClr val="474B78"/>
              </a:solidFill>
              <a:effectLst>
                <a:outerShdw blurRad="38100" dist="38100" dir="2700000" algn="tl">
                  <a:srgbClr val="C0C0C0"/>
                </a:outerShdw>
              </a:effectLst>
            </a:endParaRPr>
          </a:p>
        </p:txBody>
      </p:sp>
      <p:pic>
        <p:nvPicPr>
          <p:cNvPr id="4098" name="Picture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1289030"/>
            <a:ext cx="8021584" cy="5016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1778328"/>
      </p:ext>
    </p:extLst>
  </p:cSld>
  <p:clrMapOvr>
    <a:masterClrMapping/>
  </p:clrMapOvr>
  <p:transition spd="med" advTm="12000">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4"/>
          <p:cNvSpPr>
            <a:spLocks noGrp="1"/>
          </p:cNvSpPr>
          <p:nvPr>
            <p:ph type="ftr" sz="quarter" idx="11"/>
          </p:nvPr>
        </p:nvSpPr>
        <p:spPr bwMode="auto">
          <a:xfrm>
            <a:off x="0" y="6248400"/>
            <a:ext cx="9144000" cy="3238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smtClean="0">
                <a:solidFill>
                  <a:schemeClr val="accent5"/>
                </a:solidFill>
                <a:latin typeface="Gill Sans MT" panose="020B0502020104020203" pitchFamily="34" charset="0"/>
              </a:rPr>
              <a:t>Austian's Risk Services, Inc. • Oklahoma City, OK • 405.799.8611 • AustiansRisk.com • ARSRiskReductionReviews.com </a:t>
            </a:r>
            <a:endParaRPr lang="en-US" altLang="en-US" dirty="0" smtClean="0">
              <a:solidFill>
                <a:schemeClr val="tx2"/>
              </a:solidFill>
              <a:latin typeface="Gill Sans MT" panose="020B0502020104020203" pitchFamily="34" charset="0"/>
            </a:endParaRPr>
          </a:p>
        </p:txBody>
      </p:sp>
      <p:sp>
        <p:nvSpPr>
          <p:cNvPr id="9219" name="Slide Number Placeholder 5"/>
          <p:cNvSpPr>
            <a:spLocks noGrp="1"/>
          </p:cNvSpPr>
          <p:nvPr>
            <p:ph type="sldNum" sz="quarter" idx="12"/>
          </p:nvPr>
        </p:nvSpPr>
        <p:spPr bwMode="auto">
          <a:xfrm>
            <a:off x="8579588" y="6334125"/>
            <a:ext cx="4572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fld id="{469E6E12-3A34-4571-8225-8EDC68FC0CC7}" type="slidenum">
              <a:rPr lang="en-US" altLang="en-US" smtClean="0">
                <a:solidFill>
                  <a:srgbClr val="93889F"/>
                </a:solidFill>
                <a:latin typeface="Gill Sans MT" panose="020B0502020104020203" pitchFamily="34" charset="0"/>
              </a:rPr>
              <a:t>29</a:t>
            </a:fld>
            <a:endParaRPr lang="en-US" altLang="en-US" dirty="0">
              <a:solidFill>
                <a:srgbClr val="93889F"/>
              </a:solidFill>
              <a:latin typeface="Gill Sans MT" panose="020B0502020104020203" pitchFamily="34" charset="0"/>
            </a:endParaRPr>
          </a:p>
        </p:txBody>
      </p:sp>
      <p:sp>
        <p:nvSpPr>
          <p:cNvPr id="9220" name="Rectangle 2"/>
          <p:cNvSpPr txBox="1">
            <a:spLocks/>
          </p:cNvSpPr>
          <p:nvPr/>
        </p:nvSpPr>
        <p:spPr bwMode="auto">
          <a:xfrm>
            <a:off x="3962400" y="2003077"/>
            <a:ext cx="83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3025"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ts val="3000"/>
              </a:lnSpc>
              <a:spcBef>
                <a:spcPts val="600"/>
              </a:spcBef>
              <a:buClr>
                <a:schemeClr val="accent1"/>
              </a:buClr>
              <a:buSzPct val="80000"/>
              <a:buFont typeface="Wingdings 2" panose="05020102010507070707" pitchFamily="18" charset="2"/>
              <a:buNone/>
            </a:pPr>
            <a:endParaRPr lang="en-US" altLang="en-US" sz="2400">
              <a:solidFill>
                <a:srgbClr val="3A383D"/>
              </a:solidFill>
              <a:latin typeface="Gill Sans MT" panose="020B0502020104020203" pitchFamily="34" charset="0"/>
            </a:endParaRPr>
          </a:p>
        </p:txBody>
      </p:sp>
      <p:sp>
        <p:nvSpPr>
          <p:cNvPr id="9222" name="Rectangle 12"/>
          <p:cNvSpPr>
            <a:spLocks noChangeArrowheads="1"/>
          </p:cNvSpPr>
          <p:nvPr/>
        </p:nvSpPr>
        <p:spPr bwMode="auto">
          <a:xfrm>
            <a:off x="2971800" y="2730646"/>
            <a:ext cx="54102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endParaRPr lang="en-US" altLang="en-US">
              <a:solidFill>
                <a:schemeClr val="tx2"/>
              </a:solidFill>
            </a:endParaRPr>
          </a:p>
        </p:txBody>
      </p:sp>
      <p:sp>
        <p:nvSpPr>
          <p:cNvPr id="8" name="Rectangle 2"/>
          <p:cNvSpPr txBox="1">
            <a:spLocks noChangeArrowheads="1"/>
          </p:cNvSpPr>
          <p:nvPr/>
        </p:nvSpPr>
        <p:spPr>
          <a:xfrm>
            <a:off x="457200" y="274638"/>
            <a:ext cx="8229600" cy="1143000"/>
          </a:xfrm>
          <a:prstGeom prst="rect">
            <a:avLst/>
          </a:prstGeom>
        </p:spPr>
        <p:txBody>
          <a:bodyPr>
            <a:normAutofit fontScale="97500"/>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endParaRPr lang="en-US" sz="4000" dirty="0">
              <a:effectLst>
                <a:outerShdw blurRad="38100" dist="38100" dir="2700000" algn="tl">
                  <a:srgbClr val="C0C0C0"/>
                </a:outerShdw>
              </a:effectLst>
            </a:endParaRPr>
          </a:p>
        </p:txBody>
      </p:sp>
      <p:pic>
        <p:nvPicPr>
          <p:cNvPr id="2" name="Picture 1">
            <a:hlinkClick r:id="rId3" tooltip="Click to Go to the Austian's Risk Services, Inc., Website"/>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0800" y="341695"/>
            <a:ext cx="4801525" cy="880279"/>
          </a:xfrm>
          <a:prstGeom prst="rect">
            <a:avLst/>
          </a:prstGeom>
        </p:spPr>
      </p:pic>
      <p:sp>
        <p:nvSpPr>
          <p:cNvPr id="15" name="Rectangle 2"/>
          <p:cNvSpPr txBox="1">
            <a:spLocks noChangeArrowheads="1"/>
          </p:cNvSpPr>
          <p:nvPr/>
        </p:nvSpPr>
        <p:spPr>
          <a:xfrm>
            <a:off x="685800" y="1878325"/>
            <a:ext cx="7620000" cy="478937"/>
          </a:xfrm>
          <a:prstGeom prst="rect">
            <a:avLst/>
          </a:prstGeom>
        </p:spPr>
        <p:txBody>
          <a:bodyPr>
            <a:no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endParaRPr lang="en-US" sz="2000" dirty="0">
              <a:solidFill>
                <a:schemeClr val="accent5"/>
              </a:solidFill>
              <a:effectLst>
                <a:outerShdw blurRad="38100" dist="38100" dir="2700000" algn="tl">
                  <a:srgbClr val="C0C0C0"/>
                </a:outerShdw>
              </a:effectLst>
            </a:endParaRPr>
          </a:p>
        </p:txBody>
      </p:sp>
      <p:sp>
        <p:nvSpPr>
          <p:cNvPr id="13" name="Rectangle 3"/>
          <p:cNvSpPr txBox="1">
            <a:spLocks noChangeArrowheads="1"/>
          </p:cNvSpPr>
          <p:nvPr/>
        </p:nvSpPr>
        <p:spPr>
          <a:xfrm>
            <a:off x="914400" y="2400300"/>
            <a:ext cx="7543800" cy="1938569"/>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a:solidFill>
                <a:schemeClr val="accent5"/>
              </a:solidFill>
              <a:effectLst>
                <a:outerShdw blurRad="38100" dist="38100" dir="2700000" algn="tl">
                  <a:srgbClr val="C0C0C0"/>
                </a:outerShdw>
              </a:effectLst>
              <a:latin typeface="+mj-lt"/>
              <a:ea typeface="+mj-ea"/>
              <a:cs typeface="+mj-cs"/>
            </a:endParaRPr>
          </a:p>
        </p:txBody>
      </p:sp>
      <p:sp>
        <p:nvSpPr>
          <p:cNvPr id="11" name="Rectangle 3"/>
          <p:cNvSpPr txBox="1">
            <a:spLocks noChangeArrowheads="1"/>
          </p:cNvSpPr>
          <p:nvPr/>
        </p:nvSpPr>
        <p:spPr>
          <a:xfrm>
            <a:off x="1143000" y="2357262"/>
            <a:ext cx="6781800" cy="2698551"/>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a:solidFill>
                <a:schemeClr val="accent5"/>
              </a:solidFill>
              <a:effectLst>
                <a:outerShdw blurRad="38100" dist="38100" dir="2700000" algn="tl">
                  <a:srgbClr val="C0C0C0"/>
                </a:outerShdw>
              </a:effectLst>
              <a:latin typeface="+mj-lt"/>
              <a:ea typeface="+mj-ea"/>
              <a:cs typeface="+mj-cs"/>
            </a:endParaRPr>
          </a:p>
        </p:txBody>
      </p:sp>
      <p:sp>
        <p:nvSpPr>
          <p:cNvPr id="12" name="Rectangle 3"/>
          <p:cNvSpPr txBox="1">
            <a:spLocks noChangeArrowheads="1"/>
          </p:cNvSpPr>
          <p:nvPr/>
        </p:nvSpPr>
        <p:spPr>
          <a:xfrm>
            <a:off x="685800" y="2695330"/>
            <a:ext cx="7772400" cy="3171498"/>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p:txBody>
      </p:sp>
      <p:sp>
        <p:nvSpPr>
          <p:cNvPr id="16" name="Rectangle 2"/>
          <p:cNvSpPr txBox="1">
            <a:spLocks noChangeArrowheads="1"/>
          </p:cNvSpPr>
          <p:nvPr/>
        </p:nvSpPr>
        <p:spPr>
          <a:xfrm>
            <a:off x="2400300" y="1297663"/>
            <a:ext cx="4800600" cy="478075"/>
          </a:xfrm>
          <a:prstGeom prst="rect">
            <a:avLst/>
          </a:prstGeom>
        </p:spPr>
        <p:txBody>
          <a:bodyPr>
            <a:no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r>
              <a:rPr lang="en-US" sz="2700" dirty="0" smtClean="0">
                <a:solidFill>
                  <a:srgbClr val="002060"/>
                </a:solidFill>
                <a:effectLst>
                  <a:outerShdw blurRad="38100" dist="38100" dir="2700000" algn="tl">
                    <a:srgbClr val="C0C0C0"/>
                  </a:outerShdw>
                </a:effectLst>
              </a:rPr>
              <a:t>School Bus Safety Company</a:t>
            </a:r>
            <a:endParaRPr lang="en-US" sz="2700" dirty="0">
              <a:solidFill>
                <a:srgbClr val="002060"/>
              </a:solidFill>
              <a:effectLst>
                <a:outerShdw blurRad="38100" dist="38100" dir="2700000" algn="tl">
                  <a:srgbClr val="C0C0C0"/>
                </a:outerShdw>
              </a:effectLst>
            </a:endParaRPr>
          </a:p>
        </p:txBody>
      </p:sp>
      <p:sp>
        <p:nvSpPr>
          <p:cNvPr id="14" name="Rectangle 3"/>
          <p:cNvSpPr txBox="1">
            <a:spLocks noChangeArrowheads="1"/>
          </p:cNvSpPr>
          <p:nvPr/>
        </p:nvSpPr>
        <p:spPr>
          <a:xfrm>
            <a:off x="800100" y="2573133"/>
            <a:ext cx="7772400" cy="3465342"/>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p:txBody>
      </p:sp>
      <p:sp>
        <p:nvSpPr>
          <p:cNvPr id="17" name="Rectangle 3"/>
          <p:cNvSpPr txBox="1">
            <a:spLocks noChangeArrowheads="1"/>
          </p:cNvSpPr>
          <p:nvPr/>
        </p:nvSpPr>
        <p:spPr>
          <a:xfrm>
            <a:off x="457200" y="2591453"/>
            <a:ext cx="7772400" cy="3228321"/>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r>
              <a:rPr lang="en-US" altLang="en-US" sz="2000" b="1" i="1" dirty="0" smtClean="0">
                <a:solidFill>
                  <a:schemeClr val="accent5"/>
                </a:solidFill>
                <a:effectLst>
                  <a:outerShdw blurRad="38100" dist="38100" dir="2700000" algn="tl">
                    <a:srgbClr val="C0C0C0"/>
                  </a:outerShdw>
                </a:effectLst>
                <a:latin typeface="+mj-lt"/>
                <a:ea typeface="+mj-ea"/>
                <a:cs typeface="+mj-cs"/>
              </a:rPr>
              <a:t>The School Bus Driver Training Course*</a:t>
            </a:r>
          </a:p>
          <a:p>
            <a:pPr eaLnBrk="1" hangingPunct="1">
              <a:lnSpc>
                <a:spcPct val="90000"/>
              </a:lnSpc>
            </a:pPr>
            <a:r>
              <a:rPr lang="en-US" altLang="en-US" sz="2000" b="1" i="1" dirty="0" smtClean="0">
                <a:solidFill>
                  <a:schemeClr val="accent5"/>
                </a:solidFill>
                <a:effectLst>
                  <a:outerShdw blurRad="38100" dist="38100" dir="2700000" algn="tl">
                    <a:srgbClr val="C0C0C0"/>
                  </a:outerShdw>
                </a:effectLst>
                <a:latin typeface="+mj-lt"/>
                <a:ea typeface="+mj-ea"/>
                <a:cs typeface="+mj-cs"/>
              </a:rPr>
              <a:t>Safety Leadership Course</a:t>
            </a:r>
          </a:p>
          <a:p>
            <a:pPr eaLnBrk="1" hangingPunct="1">
              <a:lnSpc>
                <a:spcPct val="90000"/>
              </a:lnSpc>
            </a:pPr>
            <a:r>
              <a:rPr lang="en-US" altLang="en-US" sz="2000" b="1" i="1" dirty="0" smtClean="0">
                <a:solidFill>
                  <a:schemeClr val="accent5"/>
                </a:solidFill>
                <a:effectLst>
                  <a:outerShdw blurRad="38100" dist="38100" dir="2700000" algn="tl">
                    <a:srgbClr val="C0C0C0"/>
                  </a:outerShdw>
                </a:effectLst>
                <a:latin typeface="+mj-lt"/>
                <a:ea typeface="+mj-ea"/>
                <a:cs typeface="+mj-cs"/>
              </a:rPr>
              <a:t>Transporting Students with Special Needs</a:t>
            </a:r>
          </a:p>
          <a:p>
            <a:pPr eaLnBrk="1" hangingPunct="1">
              <a:lnSpc>
                <a:spcPct val="90000"/>
              </a:lnSpc>
            </a:pPr>
            <a:r>
              <a:rPr lang="en-US" altLang="en-US" sz="2000" b="1" i="1" dirty="0" smtClean="0">
                <a:solidFill>
                  <a:schemeClr val="accent5"/>
                </a:solidFill>
                <a:effectLst>
                  <a:outerShdw blurRad="38100" dist="38100" dir="2700000" algn="tl">
                    <a:srgbClr val="C0C0C0"/>
                  </a:outerShdw>
                </a:effectLst>
                <a:latin typeface="+mj-lt"/>
                <a:ea typeface="+mj-ea"/>
                <a:cs typeface="+mj-cs"/>
              </a:rPr>
              <a:t>Bullying Prevention on the School Bus</a:t>
            </a:r>
          </a:p>
          <a:p>
            <a:pPr eaLnBrk="1" hangingPunct="1">
              <a:lnSpc>
                <a:spcPct val="90000"/>
              </a:lnSpc>
            </a:pPr>
            <a:r>
              <a:rPr lang="en-US" altLang="en-US" sz="2000" b="1" i="1" dirty="0" smtClean="0">
                <a:solidFill>
                  <a:schemeClr val="accent5"/>
                </a:solidFill>
                <a:effectLst>
                  <a:outerShdw blurRad="38100" dist="38100" dir="2700000" algn="tl">
                    <a:srgbClr val="C0C0C0"/>
                  </a:outerShdw>
                </a:effectLst>
                <a:latin typeface="+mj-lt"/>
                <a:ea typeface="+mj-ea"/>
                <a:cs typeface="+mj-cs"/>
              </a:rPr>
              <a:t>Safety Practices for Downed Power Lines</a:t>
            </a:r>
          </a:p>
          <a:p>
            <a:pPr eaLnBrk="1" hangingPunct="1">
              <a:lnSpc>
                <a:spcPct val="90000"/>
              </a:lnSpc>
            </a:pPr>
            <a:r>
              <a:rPr lang="en-US" altLang="en-US" sz="2000" b="1" i="1" dirty="0" smtClean="0">
                <a:solidFill>
                  <a:schemeClr val="accent5"/>
                </a:solidFill>
                <a:effectLst>
                  <a:outerShdw blurRad="38100" dist="38100" dir="2700000" algn="tl">
                    <a:srgbClr val="C0C0C0"/>
                  </a:outerShdw>
                </a:effectLst>
                <a:latin typeface="+mj-lt"/>
                <a:ea typeface="+mj-ea"/>
                <a:cs typeface="+mj-cs"/>
              </a:rPr>
              <a:t>OSHA Compliance/Bus Garage Safety Toolkit</a:t>
            </a:r>
          </a:p>
          <a:p>
            <a:pPr eaLnBrk="1" hangingPunct="1">
              <a:lnSpc>
                <a:spcPct val="90000"/>
              </a:lnSpc>
            </a:pPr>
            <a:r>
              <a:rPr lang="en-US" altLang="en-US" sz="2000" b="1" i="1" dirty="0" smtClean="0">
                <a:solidFill>
                  <a:schemeClr val="accent5"/>
                </a:solidFill>
                <a:effectLst>
                  <a:outerShdw blurRad="38100" dist="38100" dir="2700000" algn="tl">
                    <a:srgbClr val="C0C0C0"/>
                  </a:outerShdw>
                </a:effectLst>
                <a:latin typeface="+mj-lt"/>
                <a:ea typeface="+mj-ea"/>
                <a:cs typeface="+mj-cs"/>
              </a:rPr>
              <a:t>Children's Safety Programs</a:t>
            </a: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marL="109537" indent="0" eaLnBrk="1" hangingPunct="1">
              <a:lnSpc>
                <a:spcPct val="90000"/>
              </a:lnSpc>
              <a:buNone/>
            </a:pPr>
            <a:r>
              <a:rPr lang="en-US" altLang="en-US" sz="1800" b="1" dirty="0" smtClean="0">
                <a:solidFill>
                  <a:schemeClr val="accent5"/>
                </a:solidFill>
                <a:effectLst>
                  <a:outerShdw blurRad="38100" dist="38100" dir="2700000" algn="tl">
                    <a:srgbClr val="C0C0C0"/>
                  </a:outerShdw>
                </a:effectLst>
                <a:latin typeface="+mj-lt"/>
                <a:ea typeface="+mj-ea"/>
                <a:cs typeface="+mj-cs"/>
              </a:rPr>
              <a:t>*The first ever National Association of Pupil Transportation (NAPT) Recommended Product</a:t>
            </a: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p:txBody>
      </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24312" y="5819775"/>
            <a:ext cx="1095375" cy="428625"/>
          </a:xfrm>
          <a:prstGeom prst="rect">
            <a:avLst/>
          </a:prstGeom>
        </p:spPr>
      </p:pic>
      <p:sp>
        <p:nvSpPr>
          <p:cNvPr id="4" name="Rectangle 3"/>
          <p:cNvSpPr/>
          <p:nvPr/>
        </p:nvSpPr>
        <p:spPr>
          <a:xfrm>
            <a:off x="420094" y="1878325"/>
            <a:ext cx="8152406" cy="590931"/>
          </a:xfrm>
          <a:prstGeom prst="rect">
            <a:avLst/>
          </a:prstGeom>
        </p:spPr>
        <p:txBody>
          <a:bodyPr wrap="square">
            <a:spAutoFit/>
          </a:bodyPr>
          <a:lstStyle/>
          <a:p>
            <a:pPr marL="109537" indent="0" eaLnBrk="1" hangingPunct="1">
              <a:lnSpc>
                <a:spcPct val="90000"/>
              </a:lnSpc>
              <a:buNone/>
            </a:pPr>
            <a:r>
              <a:rPr lang="en-US" altLang="en-US" b="1" dirty="0">
                <a:solidFill>
                  <a:schemeClr val="accent5"/>
                </a:solidFill>
                <a:effectLst>
                  <a:outerShdw blurRad="38100" dist="38100" dir="2700000" algn="tl">
                    <a:srgbClr val="C0C0C0"/>
                  </a:outerShdw>
                </a:effectLst>
              </a:rPr>
              <a:t>We are an Authorized Reseller of the Most Effective Student and Bus Driver Training Courses </a:t>
            </a:r>
            <a:r>
              <a:rPr lang="en-US" altLang="en-US" b="1" dirty="0" smtClean="0">
                <a:solidFill>
                  <a:schemeClr val="accent5"/>
                </a:solidFill>
                <a:effectLst>
                  <a:outerShdw blurRad="38100" dist="38100" dir="2700000" algn="tl">
                    <a:srgbClr val="C0C0C0"/>
                  </a:outerShdw>
                </a:effectLst>
              </a:rPr>
              <a:t>Available from the School Bus Safety Company</a:t>
            </a:r>
            <a:endParaRPr lang="en-US" altLang="en-US" b="1" dirty="0">
              <a:solidFill>
                <a:schemeClr val="accent5"/>
              </a:solidFill>
              <a:effectLst>
                <a:outerShdw blurRad="38100" dist="38100" dir="2700000" algn="tl">
                  <a:srgbClr val="C0C0C0"/>
                </a:outerShdw>
              </a:effectLst>
            </a:endParaRPr>
          </a:p>
        </p:txBody>
      </p:sp>
    </p:spTree>
    <p:extLst>
      <p:ext uri="{BB962C8B-B14F-4D97-AF65-F5344CB8AC3E}">
        <p14:creationId xmlns:p14="http://schemas.microsoft.com/office/powerpoint/2010/main" val="3864069100"/>
      </p:ext>
    </p:extLst>
  </p:cSld>
  <p:clrMapOvr>
    <a:masterClrMapping/>
  </p:clrMapOvr>
  <p:transition spd="med" advTm="12000">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4"/>
          <p:cNvSpPr>
            <a:spLocks noGrp="1"/>
          </p:cNvSpPr>
          <p:nvPr>
            <p:ph type="ftr" sz="quarter" idx="11"/>
          </p:nvPr>
        </p:nvSpPr>
        <p:spPr bwMode="auto">
          <a:xfrm>
            <a:off x="0" y="6248400"/>
            <a:ext cx="9144000" cy="3238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smtClean="0">
                <a:solidFill>
                  <a:schemeClr val="accent5"/>
                </a:solidFill>
                <a:latin typeface="Gill Sans MT" panose="020B0502020104020203" pitchFamily="34" charset="0"/>
              </a:rPr>
              <a:t>Austian's Risk Services, Inc. • Oklahoma City, OK • 405.799.8611 • AustiansRisk.com • ARSRiskReductionReviews.com </a:t>
            </a:r>
            <a:endParaRPr lang="en-US" altLang="en-US" dirty="0" smtClean="0">
              <a:solidFill>
                <a:schemeClr val="tx2"/>
              </a:solidFill>
              <a:latin typeface="Gill Sans MT" panose="020B0502020104020203" pitchFamily="34" charset="0"/>
            </a:endParaRPr>
          </a:p>
        </p:txBody>
      </p:sp>
      <p:sp>
        <p:nvSpPr>
          <p:cNvPr id="9219" name="Slide Number Placeholder 5"/>
          <p:cNvSpPr>
            <a:spLocks noGrp="1"/>
          </p:cNvSpPr>
          <p:nvPr>
            <p:ph type="sldNum" sz="quarter" idx="12"/>
          </p:nvPr>
        </p:nvSpPr>
        <p:spPr bwMode="auto">
          <a:xfrm>
            <a:off x="8579588" y="6334125"/>
            <a:ext cx="4572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fld id="{469E6E12-3A34-4571-8225-8EDC68FC0CC7}" type="slidenum">
              <a:rPr lang="en-US" altLang="en-US" smtClean="0">
                <a:solidFill>
                  <a:srgbClr val="93889F"/>
                </a:solidFill>
                <a:latin typeface="Gill Sans MT" panose="020B0502020104020203" pitchFamily="34" charset="0"/>
              </a:rPr>
              <a:t>30</a:t>
            </a:fld>
            <a:endParaRPr lang="en-US" altLang="en-US" dirty="0">
              <a:solidFill>
                <a:srgbClr val="93889F"/>
              </a:solidFill>
              <a:latin typeface="Gill Sans MT" panose="020B0502020104020203" pitchFamily="34" charset="0"/>
            </a:endParaRPr>
          </a:p>
        </p:txBody>
      </p:sp>
      <p:sp>
        <p:nvSpPr>
          <p:cNvPr id="9220" name="Rectangle 2"/>
          <p:cNvSpPr txBox="1">
            <a:spLocks/>
          </p:cNvSpPr>
          <p:nvPr/>
        </p:nvSpPr>
        <p:spPr bwMode="auto">
          <a:xfrm>
            <a:off x="3962400" y="2003077"/>
            <a:ext cx="83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3025"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ts val="3000"/>
              </a:lnSpc>
              <a:spcBef>
                <a:spcPts val="600"/>
              </a:spcBef>
              <a:buClr>
                <a:schemeClr val="accent1"/>
              </a:buClr>
              <a:buSzPct val="80000"/>
              <a:buFont typeface="Wingdings 2" panose="05020102010507070707" pitchFamily="18" charset="2"/>
              <a:buNone/>
            </a:pPr>
            <a:endParaRPr lang="en-US" altLang="en-US" sz="2400">
              <a:solidFill>
                <a:srgbClr val="3A383D"/>
              </a:solidFill>
              <a:latin typeface="Gill Sans MT" panose="020B0502020104020203" pitchFamily="34" charset="0"/>
            </a:endParaRPr>
          </a:p>
        </p:txBody>
      </p:sp>
      <p:sp>
        <p:nvSpPr>
          <p:cNvPr id="9222" name="Rectangle 12"/>
          <p:cNvSpPr>
            <a:spLocks noChangeArrowheads="1"/>
          </p:cNvSpPr>
          <p:nvPr/>
        </p:nvSpPr>
        <p:spPr bwMode="auto">
          <a:xfrm>
            <a:off x="2971800" y="2730646"/>
            <a:ext cx="54102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endParaRPr lang="en-US" altLang="en-US">
              <a:solidFill>
                <a:schemeClr val="tx2"/>
              </a:solidFill>
            </a:endParaRPr>
          </a:p>
        </p:txBody>
      </p:sp>
      <p:sp>
        <p:nvSpPr>
          <p:cNvPr id="8" name="Rectangle 2"/>
          <p:cNvSpPr txBox="1">
            <a:spLocks noChangeArrowheads="1"/>
          </p:cNvSpPr>
          <p:nvPr/>
        </p:nvSpPr>
        <p:spPr>
          <a:xfrm>
            <a:off x="457200" y="274638"/>
            <a:ext cx="8229600" cy="1143000"/>
          </a:xfrm>
          <a:prstGeom prst="rect">
            <a:avLst/>
          </a:prstGeom>
        </p:spPr>
        <p:txBody>
          <a:bodyPr>
            <a:normAutofit fontScale="97500"/>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endParaRPr lang="en-US" sz="4000" dirty="0">
              <a:effectLst>
                <a:outerShdw blurRad="38100" dist="38100" dir="2700000" algn="tl">
                  <a:srgbClr val="C0C0C0"/>
                </a:outerShdw>
              </a:effectLst>
            </a:endParaRPr>
          </a:p>
        </p:txBody>
      </p:sp>
      <p:pic>
        <p:nvPicPr>
          <p:cNvPr id="2" name="Picture 1">
            <a:hlinkClick r:id="rId3" tooltip="Click to Go to the Austian's Risk Services, Inc., Website"/>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0800" y="341695"/>
            <a:ext cx="4801525" cy="880279"/>
          </a:xfrm>
          <a:prstGeom prst="rect">
            <a:avLst/>
          </a:prstGeom>
        </p:spPr>
      </p:pic>
      <p:sp>
        <p:nvSpPr>
          <p:cNvPr id="15" name="Rectangle 2"/>
          <p:cNvSpPr txBox="1">
            <a:spLocks noChangeArrowheads="1"/>
          </p:cNvSpPr>
          <p:nvPr/>
        </p:nvSpPr>
        <p:spPr>
          <a:xfrm>
            <a:off x="685800" y="1878325"/>
            <a:ext cx="7620000" cy="478937"/>
          </a:xfrm>
          <a:prstGeom prst="rect">
            <a:avLst/>
          </a:prstGeom>
        </p:spPr>
        <p:txBody>
          <a:bodyPr>
            <a:no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endParaRPr lang="en-US" sz="2000" dirty="0">
              <a:solidFill>
                <a:schemeClr val="accent5"/>
              </a:solidFill>
              <a:effectLst>
                <a:outerShdw blurRad="38100" dist="38100" dir="2700000" algn="tl">
                  <a:srgbClr val="C0C0C0"/>
                </a:outerShdw>
              </a:effectLst>
            </a:endParaRPr>
          </a:p>
        </p:txBody>
      </p:sp>
      <p:sp>
        <p:nvSpPr>
          <p:cNvPr id="13" name="Rectangle 3"/>
          <p:cNvSpPr txBox="1">
            <a:spLocks noChangeArrowheads="1"/>
          </p:cNvSpPr>
          <p:nvPr/>
        </p:nvSpPr>
        <p:spPr>
          <a:xfrm>
            <a:off x="914400" y="2400300"/>
            <a:ext cx="7543800" cy="1938569"/>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a:solidFill>
                <a:schemeClr val="accent5"/>
              </a:solidFill>
              <a:effectLst>
                <a:outerShdw blurRad="38100" dist="38100" dir="2700000" algn="tl">
                  <a:srgbClr val="C0C0C0"/>
                </a:outerShdw>
              </a:effectLst>
              <a:latin typeface="+mj-lt"/>
              <a:ea typeface="+mj-ea"/>
              <a:cs typeface="+mj-cs"/>
            </a:endParaRPr>
          </a:p>
        </p:txBody>
      </p:sp>
      <p:sp>
        <p:nvSpPr>
          <p:cNvPr id="11" name="Rectangle 3"/>
          <p:cNvSpPr txBox="1">
            <a:spLocks noChangeArrowheads="1"/>
          </p:cNvSpPr>
          <p:nvPr/>
        </p:nvSpPr>
        <p:spPr>
          <a:xfrm>
            <a:off x="1143000" y="2357262"/>
            <a:ext cx="6781800" cy="2698551"/>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a:solidFill>
                <a:schemeClr val="accent5"/>
              </a:solidFill>
              <a:effectLst>
                <a:outerShdw blurRad="38100" dist="38100" dir="2700000" algn="tl">
                  <a:srgbClr val="C0C0C0"/>
                </a:outerShdw>
              </a:effectLst>
              <a:latin typeface="+mj-lt"/>
              <a:ea typeface="+mj-ea"/>
              <a:cs typeface="+mj-cs"/>
            </a:endParaRPr>
          </a:p>
        </p:txBody>
      </p:sp>
      <p:sp>
        <p:nvSpPr>
          <p:cNvPr id="12" name="Rectangle 3"/>
          <p:cNvSpPr txBox="1">
            <a:spLocks noChangeArrowheads="1"/>
          </p:cNvSpPr>
          <p:nvPr/>
        </p:nvSpPr>
        <p:spPr>
          <a:xfrm>
            <a:off x="685800" y="2695330"/>
            <a:ext cx="7772400" cy="3171498"/>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p:txBody>
      </p:sp>
      <p:sp>
        <p:nvSpPr>
          <p:cNvPr id="16" name="Rectangle 2"/>
          <p:cNvSpPr txBox="1">
            <a:spLocks noChangeArrowheads="1"/>
          </p:cNvSpPr>
          <p:nvPr/>
        </p:nvSpPr>
        <p:spPr>
          <a:xfrm>
            <a:off x="1714499" y="1276433"/>
            <a:ext cx="5715000" cy="478075"/>
          </a:xfrm>
          <a:prstGeom prst="rect">
            <a:avLst/>
          </a:prstGeom>
        </p:spPr>
        <p:txBody>
          <a:bodyPr>
            <a:no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r>
              <a:rPr lang="en-US" sz="2700" dirty="0" smtClean="0">
                <a:solidFill>
                  <a:srgbClr val="002060"/>
                </a:solidFill>
                <a:effectLst>
                  <a:outerShdw blurRad="38100" dist="38100" dir="2700000" algn="tl">
                    <a:srgbClr val="C0C0C0"/>
                  </a:outerShdw>
                </a:effectLst>
              </a:rPr>
              <a:t>Transit and Paratransit Company</a:t>
            </a:r>
            <a:endParaRPr lang="en-US" sz="2700" dirty="0">
              <a:solidFill>
                <a:srgbClr val="002060"/>
              </a:solidFill>
              <a:effectLst>
                <a:outerShdw blurRad="38100" dist="38100" dir="2700000" algn="tl">
                  <a:srgbClr val="C0C0C0"/>
                </a:outerShdw>
              </a:effectLst>
            </a:endParaRPr>
          </a:p>
        </p:txBody>
      </p:sp>
      <p:sp>
        <p:nvSpPr>
          <p:cNvPr id="14" name="Rectangle 3"/>
          <p:cNvSpPr txBox="1">
            <a:spLocks noChangeArrowheads="1"/>
          </p:cNvSpPr>
          <p:nvPr/>
        </p:nvSpPr>
        <p:spPr>
          <a:xfrm>
            <a:off x="800100" y="2573133"/>
            <a:ext cx="7772400" cy="3465342"/>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p:txBody>
      </p:sp>
      <p:sp>
        <p:nvSpPr>
          <p:cNvPr id="17" name="Rectangle 3"/>
          <p:cNvSpPr txBox="1">
            <a:spLocks noChangeArrowheads="1"/>
          </p:cNvSpPr>
          <p:nvPr/>
        </p:nvSpPr>
        <p:spPr>
          <a:xfrm>
            <a:off x="800100" y="3110192"/>
            <a:ext cx="6096000" cy="1187952"/>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r>
              <a:rPr lang="en-US" altLang="en-US" sz="2000" b="1" i="1" dirty="0" smtClean="0">
                <a:solidFill>
                  <a:schemeClr val="accent5"/>
                </a:solidFill>
                <a:effectLst>
                  <a:outerShdw blurRad="38100" dist="38100" dir="2700000" algn="tl">
                    <a:srgbClr val="C0C0C0"/>
                  </a:outerShdw>
                </a:effectLst>
                <a:latin typeface="+mj-lt"/>
                <a:ea typeface="+mj-ea"/>
                <a:cs typeface="+mj-cs"/>
              </a:rPr>
              <a:t>Transit Operator Development Course</a:t>
            </a:r>
          </a:p>
          <a:p>
            <a:pPr eaLnBrk="1" hangingPunct="1">
              <a:lnSpc>
                <a:spcPct val="90000"/>
              </a:lnSpc>
            </a:pPr>
            <a:r>
              <a:rPr lang="en-US" altLang="en-US" sz="2000" b="1" i="1" dirty="0" smtClean="0">
                <a:solidFill>
                  <a:schemeClr val="accent5"/>
                </a:solidFill>
                <a:effectLst>
                  <a:outerShdw blurRad="38100" dist="38100" dir="2700000" algn="tl">
                    <a:srgbClr val="C0C0C0"/>
                  </a:outerShdw>
                </a:effectLst>
                <a:latin typeface="+mj-lt"/>
                <a:ea typeface="+mj-ea"/>
                <a:cs typeface="+mj-cs"/>
              </a:rPr>
              <a:t>Paratransit Operator Development Course</a:t>
            </a:r>
          </a:p>
          <a:p>
            <a:pPr eaLnBrk="1" hangingPunct="1">
              <a:lnSpc>
                <a:spcPct val="90000"/>
              </a:lnSpc>
            </a:pPr>
            <a:r>
              <a:rPr lang="en-US" altLang="en-US" sz="2000" b="1" i="1" dirty="0" smtClean="0">
                <a:solidFill>
                  <a:schemeClr val="accent5"/>
                </a:solidFill>
                <a:effectLst>
                  <a:outerShdw blurRad="38100" dist="38100" dir="2700000" algn="tl">
                    <a:srgbClr val="C0C0C0"/>
                  </a:outerShdw>
                </a:effectLst>
                <a:latin typeface="+mj-lt"/>
                <a:ea typeface="+mj-ea"/>
                <a:cs typeface="+mj-cs"/>
              </a:rPr>
              <a:t>Trainer Certification Process Course</a:t>
            </a:r>
          </a:p>
          <a:p>
            <a:pPr eaLnBrk="1" hangingPunct="1">
              <a:lnSpc>
                <a:spcPct val="90000"/>
              </a:lnSpc>
            </a:pPr>
            <a:r>
              <a:rPr lang="en-US" altLang="en-US" sz="2000" b="1" i="1" dirty="0" smtClean="0">
                <a:solidFill>
                  <a:schemeClr val="accent5"/>
                </a:solidFill>
                <a:effectLst>
                  <a:outerShdw blurRad="38100" dist="38100" dir="2700000" algn="tl">
                    <a:srgbClr val="C0C0C0"/>
                  </a:outerShdw>
                </a:effectLst>
                <a:latin typeface="+mj-lt"/>
                <a:ea typeface="+mj-ea"/>
                <a:cs typeface="+mj-cs"/>
              </a:rPr>
              <a:t>Safety Leadership Course</a:t>
            </a:r>
          </a:p>
        </p:txBody>
      </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24312" y="5486400"/>
            <a:ext cx="1095375" cy="410765"/>
          </a:xfrm>
          <a:prstGeom prst="rect">
            <a:avLst/>
          </a:prstGeom>
        </p:spPr>
      </p:pic>
      <p:sp>
        <p:nvSpPr>
          <p:cNvPr id="4" name="Rectangle 3"/>
          <p:cNvSpPr/>
          <p:nvPr/>
        </p:nvSpPr>
        <p:spPr>
          <a:xfrm>
            <a:off x="762000" y="1868897"/>
            <a:ext cx="7123706" cy="840230"/>
          </a:xfrm>
          <a:prstGeom prst="rect">
            <a:avLst/>
          </a:prstGeom>
        </p:spPr>
        <p:txBody>
          <a:bodyPr wrap="square">
            <a:spAutoFit/>
          </a:bodyPr>
          <a:lstStyle/>
          <a:p>
            <a:pPr marL="109537" indent="0" eaLnBrk="1" hangingPunct="1">
              <a:lnSpc>
                <a:spcPct val="90000"/>
              </a:lnSpc>
              <a:buNone/>
            </a:pPr>
            <a:r>
              <a:rPr lang="en-US" altLang="en-US" b="1" dirty="0">
                <a:solidFill>
                  <a:schemeClr val="accent5"/>
                </a:solidFill>
                <a:effectLst>
                  <a:outerShdw blurRad="38100" dist="38100" dir="2700000" algn="tl">
                    <a:srgbClr val="C0C0C0"/>
                  </a:outerShdw>
                </a:effectLst>
              </a:rPr>
              <a:t>We are an Authorized Reseller of the Most Effective </a:t>
            </a:r>
            <a:r>
              <a:rPr lang="en-US" altLang="en-US" b="1" dirty="0" smtClean="0">
                <a:solidFill>
                  <a:schemeClr val="accent5"/>
                </a:solidFill>
                <a:effectLst>
                  <a:outerShdw blurRad="38100" dist="38100" dir="2700000" algn="tl">
                    <a:srgbClr val="C0C0C0"/>
                  </a:outerShdw>
                </a:effectLst>
              </a:rPr>
              <a:t>Bus </a:t>
            </a:r>
            <a:r>
              <a:rPr lang="en-US" altLang="en-US" b="1" dirty="0">
                <a:solidFill>
                  <a:schemeClr val="accent5"/>
                </a:solidFill>
                <a:effectLst>
                  <a:outerShdw blurRad="38100" dist="38100" dir="2700000" algn="tl">
                    <a:srgbClr val="C0C0C0"/>
                  </a:outerShdw>
                </a:effectLst>
              </a:rPr>
              <a:t>Driver Training Courses </a:t>
            </a:r>
            <a:r>
              <a:rPr lang="en-US" altLang="en-US" b="1" dirty="0" smtClean="0">
                <a:solidFill>
                  <a:schemeClr val="accent5"/>
                </a:solidFill>
                <a:effectLst>
                  <a:outerShdw blurRad="38100" dist="38100" dir="2700000" algn="tl">
                    <a:srgbClr val="C0C0C0"/>
                  </a:outerShdw>
                </a:effectLst>
              </a:rPr>
              <a:t>Available for Drivers, Trainers and Managers from the Transit and Paratransit Company</a:t>
            </a:r>
            <a:endParaRPr lang="en-US" altLang="en-US" b="1" dirty="0">
              <a:solidFill>
                <a:schemeClr val="accent5"/>
              </a:solidFill>
              <a:effectLst>
                <a:outerShdw blurRad="38100" dist="38100" dir="2700000" algn="tl">
                  <a:srgbClr val="C0C0C0"/>
                </a:outerShdw>
              </a:effectLst>
            </a:endParaRPr>
          </a:p>
        </p:txBody>
      </p:sp>
    </p:spTree>
    <p:extLst>
      <p:ext uri="{BB962C8B-B14F-4D97-AF65-F5344CB8AC3E}">
        <p14:creationId xmlns:p14="http://schemas.microsoft.com/office/powerpoint/2010/main" val="1568978498"/>
      </p:ext>
    </p:extLst>
  </p:cSld>
  <p:clrMapOvr>
    <a:masterClrMapping/>
  </p:clrMapOvr>
  <p:transition spd="med" advTm="12000">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4"/>
          <p:cNvSpPr>
            <a:spLocks noGrp="1"/>
          </p:cNvSpPr>
          <p:nvPr>
            <p:ph type="ftr" sz="quarter" idx="11"/>
          </p:nvPr>
        </p:nvSpPr>
        <p:spPr bwMode="auto">
          <a:xfrm>
            <a:off x="0" y="6248400"/>
            <a:ext cx="9144000" cy="3238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smtClean="0">
                <a:solidFill>
                  <a:schemeClr val="accent5"/>
                </a:solidFill>
                <a:latin typeface="Gill Sans MT" panose="020B0502020104020203" pitchFamily="34" charset="0"/>
              </a:rPr>
              <a:t>Austian's Risk Services, Inc. • Oklahoma City, OK • 405.799.8611 • AustiansRisk.com • ARSRiskReductionReviews.com </a:t>
            </a:r>
            <a:endParaRPr lang="en-US" altLang="en-US" dirty="0" smtClean="0">
              <a:solidFill>
                <a:schemeClr val="tx2"/>
              </a:solidFill>
              <a:latin typeface="Gill Sans MT" panose="020B0502020104020203" pitchFamily="34" charset="0"/>
            </a:endParaRPr>
          </a:p>
        </p:txBody>
      </p:sp>
      <p:sp>
        <p:nvSpPr>
          <p:cNvPr id="9219" name="Slide Number Placeholder 5"/>
          <p:cNvSpPr>
            <a:spLocks noGrp="1"/>
          </p:cNvSpPr>
          <p:nvPr>
            <p:ph type="sldNum" sz="quarter" idx="12"/>
          </p:nvPr>
        </p:nvSpPr>
        <p:spPr bwMode="auto">
          <a:xfrm>
            <a:off x="8613775" y="6305550"/>
            <a:ext cx="4572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fld id="{B0876E2E-FB1D-4C66-8BAE-E6E6B979BD0D}" type="slidenum">
              <a:rPr lang="en-US" altLang="en-US" smtClean="0">
                <a:solidFill>
                  <a:srgbClr val="93889F"/>
                </a:solidFill>
                <a:latin typeface="Gill Sans MT" panose="020B0502020104020203" pitchFamily="34" charset="0"/>
              </a:rPr>
              <a:t>31</a:t>
            </a:fld>
            <a:endParaRPr lang="en-US" altLang="en-US" dirty="0">
              <a:solidFill>
                <a:srgbClr val="93889F"/>
              </a:solidFill>
              <a:latin typeface="Gill Sans MT" panose="020B0502020104020203" pitchFamily="34" charset="0"/>
            </a:endParaRPr>
          </a:p>
        </p:txBody>
      </p:sp>
      <p:sp>
        <p:nvSpPr>
          <p:cNvPr id="9220" name="Rectangle 2"/>
          <p:cNvSpPr txBox="1">
            <a:spLocks/>
          </p:cNvSpPr>
          <p:nvPr/>
        </p:nvSpPr>
        <p:spPr bwMode="auto">
          <a:xfrm>
            <a:off x="3962400" y="2003077"/>
            <a:ext cx="83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3025"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ts val="3000"/>
              </a:lnSpc>
              <a:spcBef>
                <a:spcPts val="600"/>
              </a:spcBef>
              <a:buClr>
                <a:schemeClr val="accent1"/>
              </a:buClr>
              <a:buSzPct val="80000"/>
              <a:buFont typeface="Wingdings 2" panose="05020102010507070707" pitchFamily="18" charset="2"/>
              <a:buNone/>
            </a:pPr>
            <a:endParaRPr lang="en-US" altLang="en-US" sz="2400">
              <a:solidFill>
                <a:srgbClr val="3A383D"/>
              </a:solidFill>
              <a:latin typeface="Gill Sans MT" panose="020B0502020104020203" pitchFamily="34" charset="0"/>
            </a:endParaRPr>
          </a:p>
        </p:txBody>
      </p:sp>
      <p:sp>
        <p:nvSpPr>
          <p:cNvPr id="9222" name="Rectangle 12"/>
          <p:cNvSpPr>
            <a:spLocks noChangeArrowheads="1"/>
          </p:cNvSpPr>
          <p:nvPr/>
        </p:nvSpPr>
        <p:spPr bwMode="auto">
          <a:xfrm>
            <a:off x="2971800" y="2730646"/>
            <a:ext cx="54102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r>
              <a:rPr lang="en-US" altLang="en-US">
                <a:solidFill>
                  <a:schemeClr val="tx2"/>
                </a:solidFill>
              </a:rPr>
              <a:t/>
            </a:r>
            <a:br>
              <a:rPr lang="en-US" altLang="en-US">
                <a:solidFill>
                  <a:schemeClr val="tx2"/>
                </a:solidFill>
              </a:rPr>
            </a:br>
            <a:endParaRPr lang="en-US" altLang="en-US">
              <a:solidFill>
                <a:schemeClr val="tx2"/>
              </a:solidFill>
            </a:endParaRPr>
          </a:p>
        </p:txBody>
      </p:sp>
      <p:sp>
        <p:nvSpPr>
          <p:cNvPr id="8" name="Rectangle 2"/>
          <p:cNvSpPr txBox="1">
            <a:spLocks noChangeArrowheads="1"/>
          </p:cNvSpPr>
          <p:nvPr/>
        </p:nvSpPr>
        <p:spPr>
          <a:xfrm>
            <a:off x="457200" y="274638"/>
            <a:ext cx="8229600" cy="1143000"/>
          </a:xfrm>
          <a:prstGeom prst="rect">
            <a:avLst/>
          </a:prstGeom>
        </p:spPr>
        <p:txBody>
          <a:bodyPr>
            <a:normAutofit fontScale="97500"/>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endParaRPr lang="en-US" sz="4000" dirty="0">
              <a:effectLst>
                <a:outerShdw blurRad="38100" dist="38100" dir="2700000" algn="tl">
                  <a:srgbClr val="C0C0C0"/>
                </a:outerShdw>
              </a:effectLst>
            </a:endParaRPr>
          </a:p>
        </p:txBody>
      </p:sp>
      <p:pic>
        <p:nvPicPr>
          <p:cNvPr id="2" name="Picture 1">
            <a:hlinkClick r:id="rId3" tooltip="Click to Go to the Austian's Risk Services, Inc., Website"/>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0800" y="341695"/>
            <a:ext cx="4801525" cy="880279"/>
          </a:xfrm>
          <a:prstGeom prst="rect">
            <a:avLst/>
          </a:prstGeom>
        </p:spPr>
      </p:pic>
      <p:sp>
        <p:nvSpPr>
          <p:cNvPr id="13" name="Rectangle 3"/>
          <p:cNvSpPr txBox="1">
            <a:spLocks noChangeArrowheads="1"/>
          </p:cNvSpPr>
          <p:nvPr/>
        </p:nvSpPr>
        <p:spPr>
          <a:xfrm>
            <a:off x="914400" y="2400300"/>
            <a:ext cx="7543800" cy="1938569"/>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a:solidFill>
                <a:schemeClr val="accent5"/>
              </a:solidFill>
              <a:effectLst>
                <a:outerShdw blurRad="38100" dist="38100" dir="2700000" algn="tl">
                  <a:srgbClr val="C0C0C0"/>
                </a:outerShdw>
              </a:effectLst>
              <a:latin typeface="+mj-lt"/>
              <a:ea typeface="+mj-ea"/>
              <a:cs typeface="+mj-cs"/>
            </a:endParaRPr>
          </a:p>
        </p:txBody>
      </p:sp>
      <p:sp>
        <p:nvSpPr>
          <p:cNvPr id="11" name="Rectangle 3"/>
          <p:cNvSpPr txBox="1">
            <a:spLocks noChangeArrowheads="1"/>
          </p:cNvSpPr>
          <p:nvPr/>
        </p:nvSpPr>
        <p:spPr>
          <a:xfrm>
            <a:off x="1143000" y="2357262"/>
            <a:ext cx="6781800" cy="2698551"/>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a:p>
            <a:pPr eaLnBrk="1" hangingPunct="1">
              <a:lnSpc>
                <a:spcPct val="90000"/>
              </a:lnSpc>
            </a:pPr>
            <a:endParaRPr lang="en-US" altLang="en-US" sz="2000" b="1" dirty="0">
              <a:solidFill>
                <a:schemeClr val="accent5"/>
              </a:solidFill>
              <a:effectLst>
                <a:outerShdw blurRad="38100" dist="38100" dir="2700000" algn="tl">
                  <a:srgbClr val="C0C0C0"/>
                </a:outerShdw>
              </a:effectLst>
              <a:latin typeface="+mj-lt"/>
              <a:ea typeface="+mj-ea"/>
              <a:cs typeface="+mj-cs"/>
            </a:endParaRPr>
          </a:p>
        </p:txBody>
      </p:sp>
      <p:sp>
        <p:nvSpPr>
          <p:cNvPr id="12" name="Rectangle 3"/>
          <p:cNvSpPr txBox="1">
            <a:spLocks noChangeArrowheads="1"/>
          </p:cNvSpPr>
          <p:nvPr/>
        </p:nvSpPr>
        <p:spPr>
          <a:xfrm>
            <a:off x="685800" y="2695330"/>
            <a:ext cx="7772400" cy="2764231"/>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eaLnBrk="1" hangingPunct="1">
              <a:lnSpc>
                <a:spcPct val="90000"/>
              </a:lnSpc>
            </a:pPr>
            <a:endParaRPr lang="en-US" altLang="en-US" sz="2000" b="1" dirty="0" smtClean="0">
              <a:solidFill>
                <a:schemeClr val="accent5"/>
              </a:solidFill>
              <a:effectLst>
                <a:outerShdw blurRad="38100" dist="38100" dir="2700000" algn="tl">
                  <a:srgbClr val="C0C0C0"/>
                </a:outerShdw>
              </a:effectLst>
              <a:latin typeface="+mj-lt"/>
              <a:ea typeface="+mj-ea"/>
              <a:cs typeface="+mj-cs"/>
            </a:endParaRPr>
          </a:p>
        </p:txBody>
      </p:sp>
      <p:pic>
        <p:nvPicPr>
          <p:cNvPr id="17"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bwMode="auto">
          <a:xfrm>
            <a:off x="685800" y="2538330"/>
            <a:ext cx="7872413" cy="2795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2"/>
          <p:cNvSpPr txBox="1">
            <a:spLocks noChangeArrowheads="1"/>
          </p:cNvSpPr>
          <p:nvPr/>
        </p:nvSpPr>
        <p:spPr>
          <a:xfrm>
            <a:off x="1143000" y="1902313"/>
            <a:ext cx="7148624" cy="377589"/>
          </a:xfrm>
          <a:prstGeom prst="rect">
            <a:avLst/>
          </a:prstGeom>
        </p:spPr>
        <p:txBody>
          <a:bodyPr>
            <a:no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r>
              <a:rPr lang="en-US" sz="2000" dirty="0" smtClean="0">
                <a:solidFill>
                  <a:schemeClr val="accent5"/>
                </a:solidFill>
                <a:effectLst>
                  <a:outerShdw blurRad="38100" dist="38100" dir="2700000" algn="tl">
                    <a:srgbClr val="C0C0C0"/>
                  </a:outerShdw>
                </a:effectLst>
              </a:rPr>
              <a:t>Actual Results Using the 1</a:t>
            </a:r>
            <a:r>
              <a:rPr lang="en-US" sz="2000" baseline="30000" dirty="0" smtClean="0">
                <a:solidFill>
                  <a:schemeClr val="accent5"/>
                </a:solidFill>
                <a:effectLst>
                  <a:outerShdw blurRad="38100" dist="38100" dir="2700000" algn="tl">
                    <a:srgbClr val="C0C0C0"/>
                  </a:outerShdw>
                </a:effectLst>
              </a:rPr>
              <a:t>st</a:t>
            </a:r>
            <a:r>
              <a:rPr lang="en-US" sz="2000" dirty="0" smtClean="0">
                <a:solidFill>
                  <a:schemeClr val="accent5"/>
                </a:solidFill>
                <a:effectLst>
                  <a:outerShdw blurRad="38100" dist="38100" dir="2700000" algn="tl">
                    <a:srgbClr val="C0C0C0"/>
                  </a:outerShdw>
                </a:effectLst>
              </a:rPr>
              <a:t> and 2</a:t>
            </a:r>
            <a:r>
              <a:rPr lang="en-US" sz="2000" baseline="30000" dirty="0" smtClean="0">
                <a:solidFill>
                  <a:schemeClr val="accent5"/>
                </a:solidFill>
                <a:effectLst>
                  <a:outerShdw blurRad="38100" dist="38100" dir="2700000" algn="tl">
                    <a:srgbClr val="C0C0C0"/>
                  </a:outerShdw>
                </a:effectLst>
              </a:rPr>
              <a:t>nd</a:t>
            </a:r>
            <a:r>
              <a:rPr lang="en-US" sz="2000" dirty="0" smtClean="0">
                <a:solidFill>
                  <a:schemeClr val="accent5"/>
                </a:solidFill>
                <a:effectLst>
                  <a:outerShdw blurRad="38100" dist="38100" dir="2700000" algn="tl">
                    <a:srgbClr val="C0C0C0"/>
                  </a:outerShdw>
                </a:effectLst>
              </a:rPr>
              <a:t> Generation Program</a:t>
            </a:r>
            <a:endParaRPr lang="en-US" sz="2000" dirty="0">
              <a:solidFill>
                <a:schemeClr val="accent5"/>
              </a:solidFill>
              <a:effectLst>
                <a:outerShdw blurRad="38100" dist="38100" dir="2700000" algn="tl">
                  <a:srgbClr val="C0C0C0"/>
                </a:outerShdw>
              </a:effectLst>
            </a:endParaRPr>
          </a:p>
        </p:txBody>
      </p:sp>
      <p:sp>
        <p:nvSpPr>
          <p:cNvPr id="19" name="Rectangle 2"/>
          <p:cNvSpPr txBox="1">
            <a:spLocks noChangeArrowheads="1"/>
          </p:cNvSpPr>
          <p:nvPr/>
        </p:nvSpPr>
        <p:spPr>
          <a:xfrm>
            <a:off x="2271712" y="1301799"/>
            <a:ext cx="4829175" cy="623918"/>
          </a:xfrm>
          <a:prstGeom prst="rect">
            <a:avLst/>
          </a:prstGeom>
        </p:spPr>
        <p:txBody>
          <a:bodyPr>
            <a:no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r>
              <a:rPr lang="en-US" sz="2700" dirty="0" smtClean="0">
                <a:solidFill>
                  <a:srgbClr val="002060"/>
                </a:solidFill>
                <a:effectLst>
                  <a:outerShdw blurRad="38100" dist="38100" dir="2700000" algn="tl">
                    <a:srgbClr val="C0C0C0"/>
                  </a:outerShdw>
                </a:effectLst>
              </a:rPr>
              <a:t>A Large Company’s Results:</a:t>
            </a:r>
            <a:endParaRPr lang="en-US" sz="2700" dirty="0">
              <a:solidFill>
                <a:srgbClr val="002060"/>
              </a:solidFill>
              <a:effectLst>
                <a:outerShdw blurRad="38100" dist="38100" dir="2700000" algn="tl">
                  <a:srgbClr val="C0C0C0"/>
                </a:outerShdw>
              </a:effectLst>
            </a:endParaRPr>
          </a:p>
        </p:txBody>
      </p:sp>
      <p:sp>
        <p:nvSpPr>
          <p:cNvPr id="14" name="Rectangle 2"/>
          <p:cNvSpPr txBox="1">
            <a:spLocks noChangeArrowheads="1"/>
          </p:cNvSpPr>
          <p:nvPr/>
        </p:nvSpPr>
        <p:spPr>
          <a:xfrm>
            <a:off x="4672123" y="5636128"/>
            <a:ext cx="571611" cy="252084"/>
          </a:xfrm>
          <a:prstGeom prst="rect">
            <a:avLst/>
          </a:prstGeom>
        </p:spPr>
        <p:txBody>
          <a:bodyPr>
            <a:no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r>
              <a:rPr lang="en-US" sz="1200" dirty="0" smtClean="0">
                <a:solidFill>
                  <a:schemeClr val="tx1"/>
                </a:solidFill>
                <a:effectLst>
                  <a:outerShdw blurRad="38100" dist="38100" dir="2700000" algn="tl">
                    <a:srgbClr val="C0C0C0"/>
                  </a:outerShdw>
                </a:effectLst>
              </a:rPr>
              <a:t>Year</a:t>
            </a:r>
            <a:endParaRPr lang="en-US" sz="1200" dirty="0">
              <a:solidFill>
                <a:schemeClr val="tx1"/>
              </a:solidFill>
              <a:effectLst>
                <a:outerShdw blurRad="38100" dist="38100" dir="2700000" algn="tl">
                  <a:srgbClr val="C0C0C0"/>
                </a:outerShdw>
              </a:effectLst>
            </a:endParaRPr>
          </a:p>
        </p:txBody>
      </p:sp>
      <p:sp>
        <p:nvSpPr>
          <p:cNvPr id="16" name="Rectangle 2"/>
          <p:cNvSpPr txBox="1">
            <a:spLocks noChangeArrowheads="1"/>
          </p:cNvSpPr>
          <p:nvPr/>
        </p:nvSpPr>
        <p:spPr>
          <a:xfrm>
            <a:off x="1524000" y="5386294"/>
            <a:ext cx="6934200" cy="230267"/>
          </a:xfrm>
          <a:prstGeom prst="rect">
            <a:avLst/>
          </a:prstGeom>
        </p:spPr>
        <p:txBody>
          <a:bodyPr>
            <a:noAutofit/>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eaLnBrk="1" fontAlgn="auto" hangingPunct="1">
              <a:spcAft>
                <a:spcPts val="0"/>
              </a:spcAft>
              <a:defRPr/>
            </a:pPr>
            <a:r>
              <a:rPr lang="en-US" sz="1200" dirty="0">
                <a:solidFill>
                  <a:schemeClr val="tx1"/>
                </a:solidFill>
                <a:effectLst>
                  <a:outerShdw blurRad="38100" dist="38100" dir="2700000" algn="tl">
                    <a:srgbClr val="C0C0C0"/>
                  </a:outerShdw>
                </a:effectLst>
              </a:rPr>
              <a:t> </a:t>
            </a:r>
            <a:r>
              <a:rPr lang="en-US" sz="1200" dirty="0" smtClean="0">
                <a:solidFill>
                  <a:schemeClr val="tx1"/>
                </a:solidFill>
                <a:effectLst>
                  <a:outerShdw blurRad="38100" dist="38100" dir="2700000" algn="tl">
                    <a:srgbClr val="C0C0C0"/>
                  </a:outerShdw>
                </a:effectLst>
              </a:rPr>
              <a:t>       1        2        3         4        5        6         7        8        9        10      11      12      13 </a:t>
            </a:r>
            <a:endParaRPr lang="en-US" sz="1200" dirty="0">
              <a:solidFill>
                <a:schemeClr val="tx1"/>
              </a:solidFill>
              <a:effectLst>
                <a:outerShdw blurRad="38100" dist="38100" dir="2700000" algn="tl">
                  <a:srgbClr val="C0C0C0"/>
                </a:outerShdw>
              </a:effectLst>
            </a:endParaRPr>
          </a:p>
        </p:txBody>
      </p:sp>
    </p:spTree>
    <p:extLst>
      <p:ext uri="{BB962C8B-B14F-4D97-AF65-F5344CB8AC3E}">
        <p14:creationId xmlns:p14="http://schemas.microsoft.com/office/powerpoint/2010/main" val="1912618268"/>
      </p:ext>
    </p:extLst>
  </p:cSld>
  <p:clrMapOvr>
    <a:masterClrMapping/>
  </p:clrMapOvr>
  <p:transition spd="med" advTm="12000">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ktangel 23"/>
          <p:cNvSpPr/>
          <p:nvPr/>
        </p:nvSpPr>
        <p:spPr>
          <a:xfrm rot="10800000" flipV="1">
            <a:off x="0" y="0"/>
            <a:ext cx="9144000" cy="5165725"/>
          </a:xfrm>
          <a:prstGeom prst="rect">
            <a:avLst/>
          </a:prstGeom>
          <a:gradFill flip="none" rotWithShape="1">
            <a:gsLst>
              <a:gs pos="0">
                <a:srgbClr val="FFFFFF">
                  <a:lumMod val="75000"/>
                </a:srgbClr>
              </a:gs>
              <a:gs pos="100000">
                <a:srgbClr val="E6E6E6">
                  <a:tint val="50000"/>
                  <a:shade val="100000"/>
                  <a:satMod val="350000"/>
                </a:srgbClr>
              </a:gs>
              <a:gs pos="100000">
                <a:srgbClr val="E6E6E6">
                  <a:tint val="50000"/>
                  <a:shade val="100000"/>
                  <a:satMod val="350000"/>
                </a:srgbClr>
              </a:gs>
              <a:gs pos="100000">
                <a:srgbClr val="E6E6E6">
                  <a:tint val="50000"/>
                  <a:shade val="100000"/>
                  <a:satMod val="350000"/>
                </a:srgbClr>
              </a:gs>
              <a:gs pos="31000">
                <a:srgbClr val="E6E6E6">
                  <a:tint val="50000"/>
                  <a:shade val="100000"/>
                  <a:satMod val="350000"/>
                </a:srgbClr>
              </a:gs>
              <a:gs pos="52000">
                <a:srgbClr val="E6E6E6">
                  <a:tint val="50000"/>
                  <a:shade val="100000"/>
                  <a:satMod val="350000"/>
                </a:srgbClr>
              </a:gs>
            </a:gsLst>
            <a:lin ang="16200000" scaled="1"/>
            <a:tileRect/>
          </a:gradFill>
          <a:ln w="9525" cap="flat" cmpd="sng" algn="ctr">
            <a:noFill/>
            <a:prstDash val="solid"/>
          </a:ln>
          <a:effectLst>
            <a:outerShdw blurRad="40000" dist="23000" dir="5400000" rotWithShape="0">
              <a:srgbClr val="000000">
                <a:alpha val="35000"/>
              </a:srgbClr>
            </a:outerShdw>
          </a:effectLst>
        </p:spPr>
        <p:txBody>
          <a:bodyPr anchor="ctr"/>
          <a:lstStyle/>
          <a:p>
            <a:pPr algn="ctr">
              <a:defRPr/>
            </a:pPr>
            <a:endParaRPr lang="da-DK">
              <a:solidFill>
                <a:srgbClr val="FFFFFF"/>
              </a:solidFill>
              <a:latin typeface="Calibri" pitchFamily="34" charset="0"/>
              <a:cs typeface="Arial" charset="0"/>
            </a:endParaRPr>
          </a:p>
        </p:txBody>
      </p:sp>
      <p:pic>
        <p:nvPicPr>
          <p:cNvPr id="28675" name="Billede 32" descr="dreamstime_3136819.jpg"/>
          <p:cNvPicPr>
            <a:picLocks noChangeAspect="1"/>
          </p:cNvPicPr>
          <p:nvPr/>
        </p:nvPicPr>
        <p:blipFill>
          <a:blip r:embed="rId3">
            <a:lum bright="8000"/>
            <a:extLst>
              <a:ext uri="{28A0092B-C50C-407E-A947-70E740481C1C}">
                <a14:useLocalDpi xmlns:a14="http://schemas.microsoft.com/office/drawing/2010/main" val="0"/>
              </a:ext>
            </a:extLst>
          </a:blip>
          <a:srcRect/>
          <a:stretch>
            <a:fillRect/>
          </a:stretch>
        </p:blipFill>
        <p:spPr bwMode="auto">
          <a:xfrm>
            <a:off x="1382713" y="1477963"/>
            <a:ext cx="6292850" cy="421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6" name="Rectangle 8"/>
          <p:cNvSpPr>
            <a:spLocks noChangeArrowheads="1"/>
          </p:cNvSpPr>
          <p:nvPr/>
        </p:nvSpPr>
        <p:spPr bwMode="gray">
          <a:xfrm>
            <a:off x="314325" y="195263"/>
            <a:ext cx="8520113" cy="87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en-US" sz="2400">
              <a:latin typeface="Calibri" panose="020F0502020204030204" pitchFamily="34" charset="0"/>
            </a:endParaRPr>
          </a:p>
        </p:txBody>
      </p:sp>
      <p:grpSp>
        <p:nvGrpSpPr>
          <p:cNvPr id="28677" name="Gruppe 46"/>
          <p:cNvGrpSpPr>
            <a:grpSpLocks/>
          </p:cNvGrpSpPr>
          <p:nvPr/>
        </p:nvGrpSpPr>
        <p:grpSpPr bwMode="auto">
          <a:xfrm>
            <a:off x="1144588" y="1185863"/>
            <a:ext cx="6823075" cy="4710112"/>
            <a:chOff x="579755" y="1186269"/>
            <a:chExt cx="6822993" cy="4710112"/>
          </a:xfrm>
        </p:grpSpPr>
        <p:sp>
          <p:nvSpPr>
            <p:cNvPr id="46" name="Venstre-opadgående pil 45"/>
            <p:cNvSpPr/>
            <p:nvPr/>
          </p:nvSpPr>
          <p:spPr bwMode="auto">
            <a:xfrm flipH="1">
              <a:off x="579755" y="1186269"/>
              <a:ext cx="6822993" cy="4710112"/>
            </a:xfrm>
            <a:prstGeom prst="leftUpArrow">
              <a:avLst>
                <a:gd name="adj1" fmla="val 3074"/>
                <a:gd name="adj2" fmla="val 4126"/>
                <a:gd name="adj3" fmla="val 4936"/>
              </a:avLst>
            </a:prstGeom>
            <a:gradFill flip="none" rotWithShape="1">
              <a:gsLst>
                <a:gs pos="51000">
                  <a:schemeClr val="accent5">
                    <a:lumMod val="50000"/>
                  </a:schemeClr>
                </a:gs>
                <a:gs pos="69000">
                  <a:srgbClr val="0070C0"/>
                </a:gs>
                <a:gs pos="100000">
                  <a:srgbClr val="00B0F0"/>
                </a:gs>
              </a:gsLst>
              <a:lin ang="2700000" scaled="1"/>
              <a:tileRect/>
            </a:gradFill>
            <a:ln w="25400" cap="flat" cmpd="sng" algn="ctr">
              <a:noFill/>
              <a:prstDash val="solid"/>
            </a:ln>
            <a:effectLst/>
          </p:spPr>
          <p:txBody>
            <a:bodyPr anchor="ctr"/>
            <a:lstStyle/>
            <a:p>
              <a:pPr algn="ctr" fontAlgn="auto">
                <a:spcBef>
                  <a:spcPts val="0"/>
                </a:spcBef>
                <a:spcAft>
                  <a:spcPts val="0"/>
                </a:spcAft>
                <a:defRPr/>
              </a:pPr>
              <a:endParaRPr lang="da-DK" kern="0" dirty="0" err="1">
                <a:solidFill>
                  <a:sysClr val="window" lastClr="FFFFFF"/>
                </a:solidFill>
                <a:latin typeface="Calibri"/>
                <a:cs typeface="Arial" charset="0"/>
              </a:endParaRPr>
            </a:p>
          </p:txBody>
        </p:sp>
        <p:grpSp>
          <p:nvGrpSpPr>
            <p:cNvPr id="28687" name="Gruppe 44"/>
            <p:cNvGrpSpPr>
              <a:grpSpLocks/>
            </p:cNvGrpSpPr>
            <p:nvPr/>
          </p:nvGrpSpPr>
          <p:grpSpPr bwMode="auto">
            <a:xfrm>
              <a:off x="898525" y="1496440"/>
              <a:ext cx="6084000" cy="4067782"/>
              <a:chOff x="898525" y="1496440"/>
              <a:chExt cx="6084000" cy="4067782"/>
            </a:xfrm>
          </p:grpSpPr>
          <p:sp>
            <p:nvSpPr>
              <p:cNvPr id="41" name="Rektangel 40"/>
              <p:cNvSpPr/>
              <p:nvPr/>
            </p:nvSpPr>
            <p:spPr bwMode="auto">
              <a:xfrm rot="16200000">
                <a:off x="4211887" y="2797590"/>
                <a:ext cx="4059238" cy="1468419"/>
              </a:xfrm>
              <a:prstGeom prst="rect">
                <a:avLst/>
              </a:prstGeom>
              <a:solidFill>
                <a:srgbClr val="FFFFFF">
                  <a:alpha val="50980"/>
                </a:srgbClr>
              </a:solidFill>
              <a:ln w="9525">
                <a:solidFill>
                  <a:sysClr val="window" lastClr="FFFFFF">
                    <a:lumMod val="85000"/>
                  </a:sysClr>
                </a:solidFill>
                <a:miter lim="800000"/>
                <a:headEnd/>
                <a:tailEnd/>
              </a:ln>
              <a:effectLst>
                <a:outerShdw blurRad="50800" dist="38100" dir="2700000" algn="tl" rotWithShape="0">
                  <a:prstClr val="black">
                    <a:alpha val="40000"/>
                  </a:prstClr>
                </a:outerShdw>
              </a:effectLst>
            </p:spPr>
            <p:txBody>
              <a:bodyPr anchor="ctr"/>
              <a:lstStyle/>
              <a:p>
                <a:pPr marL="342900" indent="-342900" algn="ctr">
                  <a:defRPr/>
                </a:pPr>
                <a:endParaRPr lang="da-DK" sz="1400">
                  <a:solidFill>
                    <a:srgbClr val="000000"/>
                  </a:solidFill>
                  <a:latin typeface="Arial Narrow" pitchFamily="34" charset="0"/>
                  <a:ea typeface="ＭＳ Ｐゴシック" pitchFamily="34" charset="-128"/>
                  <a:cs typeface="Arial" charset="0"/>
                </a:endParaRPr>
              </a:p>
            </p:txBody>
          </p:sp>
          <p:grpSp>
            <p:nvGrpSpPr>
              <p:cNvPr id="28689" name="Gruppe 56"/>
              <p:cNvGrpSpPr>
                <a:grpSpLocks/>
              </p:cNvGrpSpPr>
              <p:nvPr/>
            </p:nvGrpSpPr>
            <p:grpSpPr bwMode="auto">
              <a:xfrm>
                <a:off x="898525" y="1496440"/>
                <a:ext cx="6084000" cy="4067782"/>
                <a:chOff x="897966" y="1477556"/>
                <a:chExt cx="6085489" cy="4066960"/>
              </a:xfrm>
            </p:grpSpPr>
            <p:grpSp>
              <p:nvGrpSpPr>
                <p:cNvPr id="28690" name="Gruppe 25"/>
                <p:cNvGrpSpPr>
                  <a:grpSpLocks/>
                </p:cNvGrpSpPr>
                <p:nvPr/>
              </p:nvGrpSpPr>
              <p:grpSpPr bwMode="auto">
                <a:xfrm>
                  <a:off x="913845" y="1477556"/>
                  <a:ext cx="4549301" cy="4066960"/>
                  <a:chOff x="913845" y="1477556"/>
                  <a:chExt cx="4549301" cy="4066960"/>
                </a:xfrm>
              </p:grpSpPr>
              <p:sp>
                <p:nvSpPr>
                  <p:cNvPr id="28" name="Rektangel 27"/>
                  <p:cNvSpPr/>
                  <p:nvPr/>
                </p:nvSpPr>
                <p:spPr>
                  <a:xfrm rot="16200000">
                    <a:off x="2699013" y="2780495"/>
                    <a:ext cx="4058418" cy="1470367"/>
                  </a:xfrm>
                  <a:prstGeom prst="rect">
                    <a:avLst/>
                  </a:prstGeom>
                  <a:solidFill>
                    <a:srgbClr val="FFFFFF">
                      <a:alpha val="50980"/>
                    </a:srgbClr>
                  </a:solidFill>
                  <a:ln w="9525">
                    <a:solidFill>
                      <a:sysClr val="window" lastClr="FFFFFF">
                        <a:lumMod val="85000"/>
                      </a:sysClr>
                    </a:solidFill>
                    <a:miter lim="800000"/>
                    <a:headEnd/>
                    <a:tailEnd/>
                  </a:ln>
                  <a:effectLst>
                    <a:outerShdw blurRad="50800" dist="38100" dir="2700000" algn="tl" rotWithShape="0">
                      <a:prstClr val="black">
                        <a:alpha val="40000"/>
                      </a:prstClr>
                    </a:outerShdw>
                  </a:effectLst>
                </p:spPr>
                <p:txBody>
                  <a:bodyPr anchor="ctr"/>
                  <a:lstStyle/>
                  <a:p>
                    <a:pPr marL="342900" indent="-342900" algn="ctr">
                      <a:defRPr/>
                    </a:pPr>
                    <a:endParaRPr lang="da-DK" sz="1400">
                      <a:solidFill>
                        <a:srgbClr val="000000"/>
                      </a:solidFill>
                      <a:latin typeface="Arial Narrow" pitchFamily="34" charset="0"/>
                      <a:ea typeface="ＭＳ Ｐゴシック" pitchFamily="34" charset="-128"/>
                      <a:cs typeface="Arial" charset="0"/>
                    </a:endParaRPr>
                  </a:p>
                </p:txBody>
              </p:sp>
              <p:sp>
                <p:nvSpPr>
                  <p:cNvPr id="31" name="Rektangel 30"/>
                  <p:cNvSpPr/>
                  <p:nvPr/>
                </p:nvSpPr>
                <p:spPr>
                  <a:xfrm rot="16200000">
                    <a:off x="1160367" y="2770972"/>
                    <a:ext cx="4058418" cy="1470367"/>
                  </a:xfrm>
                  <a:prstGeom prst="rect">
                    <a:avLst/>
                  </a:prstGeom>
                  <a:solidFill>
                    <a:srgbClr val="FFFFFF">
                      <a:alpha val="50980"/>
                    </a:srgbClr>
                  </a:solidFill>
                  <a:ln w="9525">
                    <a:solidFill>
                      <a:sysClr val="window" lastClr="FFFFFF">
                        <a:lumMod val="85000"/>
                      </a:sysClr>
                    </a:solidFill>
                    <a:miter lim="800000"/>
                    <a:headEnd/>
                    <a:tailEnd/>
                  </a:ln>
                  <a:effectLst>
                    <a:outerShdw blurRad="50800" dist="38100" dir="2700000" algn="tl" rotWithShape="0">
                      <a:prstClr val="black">
                        <a:alpha val="40000"/>
                      </a:prstClr>
                    </a:outerShdw>
                  </a:effectLst>
                </p:spPr>
                <p:txBody>
                  <a:bodyPr anchor="ctr"/>
                  <a:lstStyle/>
                  <a:p>
                    <a:pPr marL="342900" indent="-342900" algn="ctr">
                      <a:defRPr/>
                    </a:pPr>
                    <a:endParaRPr lang="da-DK" sz="1400">
                      <a:solidFill>
                        <a:srgbClr val="000000"/>
                      </a:solidFill>
                      <a:latin typeface="Arial Narrow" pitchFamily="34" charset="0"/>
                      <a:ea typeface="ＭＳ Ｐゴシック" pitchFamily="34" charset="-128"/>
                      <a:cs typeface="Arial" charset="0"/>
                    </a:endParaRPr>
                  </a:p>
                </p:txBody>
              </p:sp>
              <p:sp>
                <p:nvSpPr>
                  <p:cNvPr id="32" name="Rektangel 31"/>
                  <p:cNvSpPr/>
                  <p:nvPr/>
                </p:nvSpPr>
                <p:spPr>
                  <a:xfrm rot="16200000">
                    <a:off x="-379072" y="2770178"/>
                    <a:ext cx="4058418" cy="1471956"/>
                  </a:xfrm>
                  <a:prstGeom prst="rect">
                    <a:avLst/>
                  </a:prstGeom>
                  <a:solidFill>
                    <a:srgbClr val="FFFFFF">
                      <a:alpha val="50980"/>
                    </a:srgbClr>
                  </a:solidFill>
                  <a:ln w="9525">
                    <a:solidFill>
                      <a:sysClr val="window" lastClr="FFFFFF">
                        <a:lumMod val="85000"/>
                      </a:sysClr>
                    </a:solidFill>
                    <a:miter lim="800000"/>
                    <a:headEnd/>
                    <a:tailEnd/>
                  </a:ln>
                  <a:effectLst>
                    <a:outerShdw blurRad="50800" dist="38100" dir="2700000" algn="tl" rotWithShape="0">
                      <a:prstClr val="black">
                        <a:alpha val="40000"/>
                      </a:prstClr>
                    </a:outerShdw>
                  </a:effectLst>
                </p:spPr>
                <p:txBody>
                  <a:bodyPr anchor="ctr"/>
                  <a:lstStyle/>
                  <a:p>
                    <a:pPr marL="342900" indent="-342900" algn="ctr">
                      <a:defRPr/>
                    </a:pPr>
                    <a:endParaRPr lang="da-DK" sz="1400">
                      <a:solidFill>
                        <a:srgbClr val="000000"/>
                      </a:solidFill>
                      <a:latin typeface="Arial Narrow" pitchFamily="34" charset="0"/>
                      <a:ea typeface="ＭＳ Ｐゴシック" pitchFamily="34" charset="-128"/>
                      <a:cs typeface="Arial" charset="0"/>
                    </a:endParaRPr>
                  </a:p>
                </p:txBody>
              </p:sp>
            </p:grpSp>
            <p:grpSp>
              <p:nvGrpSpPr>
                <p:cNvPr id="28691" name="Gruppe 55"/>
                <p:cNvGrpSpPr>
                  <a:grpSpLocks/>
                </p:cNvGrpSpPr>
                <p:nvPr/>
              </p:nvGrpSpPr>
              <p:grpSpPr bwMode="auto">
                <a:xfrm>
                  <a:off x="897966" y="2443540"/>
                  <a:ext cx="6085489" cy="2150627"/>
                  <a:chOff x="898000" y="2443540"/>
                  <a:chExt cx="5710714" cy="2150627"/>
                </a:xfrm>
              </p:grpSpPr>
              <p:cxnSp>
                <p:nvCxnSpPr>
                  <p:cNvPr id="28692" name="Lige forbindelse 24"/>
                  <p:cNvCxnSpPr>
                    <a:cxnSpLocks noChangeShapeType="1"/>
                  </p:cNvCxnSpPr>
                  <p:nvPr/>
                </p:nvCxnSpPr>
                <p:spPr bwMode="auto">
                  <a:xfrm flipH="1" flipV="1">
                    <a:off x="898000" y="4592580"/>
                    <a:ext cx="5710714" cy="1587"/>
                  </a:xfrm>
                  <a:prstGeom prst="line">
                    <a:avLst/>
                  </a:prstGeom>
                  <a:noFill/>
                  <a:ln w="6350" algn="ctr">
                    <a:solidFill>
                      <a:srgbClr val="BFBFBF"/>
                    </a:solidFill>
                    <a:prstDash val="sysDash"/>
                    <a:round/>
                    <a:headEnd/>
                    <a:tailEnd/>
                  </a:ln>
                  <a:extLst>
                    <a:ext uri="{909E8E84-426E-40DD-AFC4-6F175D3DCCD1}">
                      <a14:hiddenFill xmlns:a14="http://schemas.microsoft.com/office/drawing/2010/main">
                        <a:noFill/>
                      </a14:hiddenFill>
                    </a:ext>
                  </a:extLst>
                </p:spPr>
              </p:cxnSp>
              <p:cxnSp>
                <p:nvCxnSpPr>
                  <p:cNvPr id="28693" name="Lige forbindelse 25"/>
                  <p:cNvCxnSpPr>
                    <a:cxnSpLocks noChangeShapeType="1"/>
                  </p:cNvCxnSpPr>
                  <p:nvPr/>
                </p:nvCxnSpPr>
                <p:spPr bwMode="auto">
                  <a:xfrm flipH="1" flipV="1">
                    <a:off x="898000" y="3510124"/>
                    <a:ext cx="5710714" cy="1587"/>
                  </a:xfrm>
                  <a:prstGeom prst="line">
                    <a:avLst/>
                  </a:prstGeom>
                  <a:noFill/>
                  <a:ln w="6350" algn="ctr">
                    <a:solidFill>
                      <a:srgbClr val="BFBFBF"/>
                    </a:solidFill>
                    <a:prstDash val="sysDash"/>
                    <a:round/>
                    <a:headEnd/>
                    <a:tailEnd/>
                  </a:ln>
                  <a:extLst>
                    <a:ext uri="{909E8E84-426E-40DD-AFC4-6F175D3DCCD1}">
                      <a14:hiddenFill xmlns:a14="http://schemas.microsoft.com/office/drawing/2010/main">
                        <a:noFill/>
                      </a14:hiddenFill>
                    </a:ext>
                  </a:extLst>
                </p:spPr>
              </p:cxnSp>
              <p:cxnSp>
                <p:nvCxnSpPr>
                  <p:cNvPr id="28694" name="Lige forbindelse 26"/>
                  <p:cNvCxnSpPr>
                    <a:cxnSpLocks noChangeShapeType="1"/>
                  </p:cNvCxnSpPr>
                  <p:nvPr/>
                </p:nvCxnSpPr>
                <p:spPr bwMode="auto">
                  <a:xfrm flipH="1" flipV="1">
                    <a:off x="898000" y="2443540"/>
                    <a:ext cx="5710714" cy="1587"/>
                  </a:xfrm>
                  <a:prstGeom prst="line">
                    <a:avLst/>
                  </a:prstGeom>
                  <a:noFill/>
                  <a:ln w="6350" algn="ctr">
                    <a:solidFill>
                      <a:srgbClr val="BFBFBF"/>
                    </a:solidFill>
                    <a:prstDash val="sysDash"/>
                    <a:round/>
                    <a:headEnd/>
                    <a:tailEnd/>
                  </a:ln>
                  <a:extLst>
                    <a:ext uri="{909E8E84-426E-40DD-AFC4-6F175D3DCCD1}">
                      <a14:hiddenFill xmlns:a14="http://schemas.microsoft.com/office/drawing/2010/main">
                        <a:noFill/>
                      </a14:hiddenFill>
                    </a:ext>
                  </a:extLst>
                </p:spPr>
              </p:cxnSp>
            </p:grpSp>
          </p:grpSp>
        </p:grpSp>
      </p:grpSp>
      <p:sp>
        <p:nvSpPr>
          <p:cNvPr id="28678" name="Rektangel 50"/>
          <p:cNvSpPr>
            <a:spLocks noChangeArrowheads="1"/>
          </p:cNvSpPr>
          <p:nvPr/>
        </p:nvSpPr>
        <p:spPr bwMode="auto">
          <a:xfrm>
            <a:off x="6265863" y="5864225"/>
            <a:ext cx="952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400" b="1" noProof="1" smtClean="0">
                <a:solidFill>
                  <a:srgbClr val="171717"/>
                </a:solidFill>
                <a:latin typeface="Calibri" panose="020F0502020204030204" pitchFamily="34" charset="0"/>
                <a:ea typeface="ＭＳ Ｐゴシック" panose="020B0600070205080204" pitchFamily="34" charset="-128"/>
              </a:rPr>
              <a:t>2016</a:t>
            </a:r>
            <a:endParaRPr lang="da-DK" altLang="en-US" sz="2400" b="1" dirty="0">
              <a:solidFill>
                <a:srgbClr val="171717"/>
              </a:solidFill>
              <a:latin typeface="Gill Sans MT" panose="020B0502020104020203" pitchFamily="34" charset="0"/>
              <a:ea typeface="ＭＳ Ｐゴシック" panose="020B0600070205080204" pitchFamily="34" charset="-128"/>
            </a:endParaRPr>
          </a:p>
        </p:txBody>
      </p:sp>
      <p:sp>
        <p:nvSpPr>
          <p:cNvPr id="28679" name="Rektangel 51"/>
          <p:cNvSpPr>
            <a:spLocks noChangeArrowheads="1"/>
          </p:cNvSpPr>
          <p:nvPr/>
        </p:nvSpPr>
        <p:spPr bwMode="auto">
          <a:xfrm>
            <a:off x="4740275" y="5864225"/>
            <a:ext cx="9509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400" b="1" noProof="1" smtClean="0">
                <a:solidFill>
                  <a:srgbClr val="171717"/>
                </a:solidFill>
                <a:latin typeface="Calibri" panose="020F0502020204030204" pitchFamily="34" charset="0"/>
                <a:ea typeface="ＭＳ Ｐゴシック" panose="020B0600070205080204" pitchFamily="34" charset="-128"/>
              </a:rPr>
              <a:t>2015</a:t>
            </a:r>
            <a:endParaRPr lang="da-DK" altLang="en-US" sz="2400" b="1" dirty="0">
              <a:solidFill>
                <a:srgbClr val="171717"/>
              </a:solidFill>
              <a:latin typeface="Gill Sans MT" panose="020B0502020104020203" pitchFamily="34" charset="0"/>
              <a:ea typeface="ＭＳ Ｐゴシック" panose="020B0600070205080204" pitchFamily="34" charset="-128"/>
            </a:endParaRPr>
          </a:p>
        </p:txBody>
      </p:sp>
      <p:sp>
        <p:nvSpPr>
          <p:cNvPr id="28680" name="Rektangel 52"/>
          <p:cNvSpPr>
            <a:spLocks noChangeArrowheads="1"/>
          </p:cNvSpPr>
          <p:nvPr/>
        </p:nvSpPr>
        <p:spPr bwMode="auto">
          <a:xfrm>
            <a:off x="3308350" y="5864225"/>
            <a:ext cx="9540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400" b="1" noProof="1" smtClean="0">
                <a:solidFill>
                  <a:srgbClr val="171717"/>
                </a:solidFill>
                <a:latin typeface="Calibri" panose="020F0502020204030204" pitchFamily="34" charset="0"/>
                <a:ea typeface="ＭＳ Ｐゴシック" panose="020B0600070205080204" pitchFamily="34" charset="-128"/>
              </a:rPr>
              <a:t>2014</a:t>
            </a:r>
            <a:endParaRPr lang="da-DK" altLang="en-US" sz="2400" b="1" dirty="0">
              <a:solidFill>
                <a:srgbClr val="171717"/>
              </a:solidFill>
              <a:latin typeface="Gill Sans MT" panose="020B0502020104020203" pitchFamily="34" charset="0"/>
              <a:ea typeface="ＭＳ Ｐゴシック" panose="020B0600070205080204" pitchFamily="34" charset="-128"/>
            </a:endParaRPr>
          </a:p>
        </p:txBody>
      </p:sp>
      <p:sp>
        <p:nvSpPr>
          <p:cNvPr id="28681" name="Rektangel 53"/>
          <p:cNvSpPr>
            <a:spLocks noChangeArrowheads="1"/>
          </p:cNvSpPr>
          <p:nvPr/>
        </p:nvSpPr>
        <p:spPr bwMode="auto">
          <a:xfrm>
            <a:off x="1771650" y="5864225"/>
            <a:ext cx="952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400" b="1" noProof="1" smtClean="0">
                <a:solidFill>
                  <a:srgbClr val="171717"/>
                </a:solidFill>
                <a:latin typeface="Calibri" panose="020F0502020204030204" pitchFamily="34" charset="0"/>
                <a:ea typeface="ＭＳ Ｐゴシック" panose="020B0600070205080204" pitchFamily="34" charset="-128"/>
              </a:rPr>
              <a:t>2013</a:t>
            </a:r>
            <a:endParaRPr lang="da-DK" altLang="en-US" sz="2400" b="1" dirty="0">
              <a:solidFill>
                <a:srgbClr val="171717"/>
              </a:solidFill>
              <a:latin typeface="Gill Sans MT" panose="020B0502020104020203" pitchFamily="34" charset="0"/>
              <a:ea typeface="ＭＳ Ｐゴシック" panose="020B0600070205080204" pitchFamily="34" charset="-128"/>
            </a:endParaRPr>
          </a:p>
        </p:txBody>
      </p:sp>
      <p:sp>
        <p:nvSpPr>
          <p:cNvPr id="30" name="Kombinationstegning 29"/>
          <p:cNvSpPr/>
          <p:nvPr/>
        </p:nvSpPr>
        <p:spPr>
          <a:xfrm>
            <a:off x="1527175" y="2149475"/>
            <a:ext cx="5983288" cy="3132138"/>
          </a:xfrm>
          <a:custGeom>
            <a:avLst/>
            <a:gdLst>
              <a:gd name="connsiteX0" fmla="*/ 0 w 6766560"/>
              <a:gd name="connsiteY0" fmla="*/ 2926080 h 3070860"/>
              <a:gd name="connsiteX1" fmla="*/ 3368040 w 6766560"/>
              <a:gd name="connsiteY1" fmla="*/ 2895600 h 3070860"/>
              <a:gd name="connsiteX2" fmla="*/ 5196840 w 6766560"/>
              <a:gd name="connsiteY2" fmla="*/ 1874520 h 3070860"/>
              <a:gd name="connsiteX3" fmla="*/ 6766560 w 6766560"/>
              <a:gd name="connsiteY3" fmla="*/ 0 h 3070860"/>
            </a:gdLst>
            <a:ahLst/>
            <a:cxnLst>
              <a:cxn ang="0">
                <a:pos x="connsiteX0" y="connsiteY0"/>
              </a:cxn>
              <a:cxn ang="0">
                <a:pos x="connsiteX1" y="connsiteY1"/>
              </a:cxn>
              <a:cxn ang="0">
                <a:pos x="connsiteX2" y="connsiteY2"/>
              </a:cxn>
              <a:cxn ang="0">
                <a:pos x="connsiteX3" y="connsiteY3"/>
              </a:cxn>
            </a:cxnLst>
            <a:rect l="l" t="t" r="r" b="b"/>
            <a:pathLst>
              <a:path w="6766560" h="3070860">
                <a:moveTo>
                  <a:pt x="0" y="2926080"/>
                </a:moveTo>
                <a:cubicBezTo>
                  <a:pt x="1250950" y="2998470"/>
                  <a:pt x="2501900" y="3070860"/>
                  <a:pt x="3368040" y="2895600"/>
                </a:cubicBezTo>
                <a:cubicBezTo>
                  <a:pt x="4234180" y="2720340"/>
                  <a:pt x="4630420" y="2357120"/>
                  <a:pt x="5196840" y="1874520"/>
                </a:cubicBezTo>
                <a:cubicBezTo>
                  <a:pt x="5763260" y="1391920"/>
                  <a:pt x="6264910" y="695960"/>
                  <a:pt x="6766560" y="0"/>
                </a:cubicBezTo>
              </a:path>
            </a:pathLst>
          </a:custGeom>
          <a:noFill/>
          <a:ln w="152400" cap="flat" cmpd="sng" algn="ctr">
            <a:solidFill>
              <a:srgbClr val="0070C0"/>
            </a:solidFill>
            <a:prstDash val="solid"/>
            <a:tailEnd type="triangle"/>
          </a:ln>
          <a:effectLst>
            <a:outerShdw blurRad="40000" dist="20000" dir="5400000" rotWithShape="0">
              <a:srgbClr val="000000">
                <a:alpha val="38000"/>
              </a:srgbClr>
            </a:outerShdw>
          </a:effectLst>
        </p:spPr>
        <p:txBody>
          <a:bodyPr anchor="ctr"/>
          <a:lstStyle/>
          <a:p>
            <a:pPr algn="ctr" fontAlgn="auto">
              <a:spcBef>
                <a:spcPts val="0"/>
              </a:spcBef>
              <a:spcAft>
                <a:spcPts val="0"/>
              </a:spcAft>
              <a:defRPr/>
            </a:pPr>
            <a:endParaRPr lang="da-DK" kern="0">
              <a:solidFill>
                <a:sysClr val="window" lastClr="FFFFFF"/>
              </a:solidFill>
              <a:latin typeface="Calibri"/>
              <a:cs typeface="Arial" charset="0"/>
            </a:endParaRPr>
          </a:p>
        </p:txBody>
      </p:sp>
      <p:sp>
        <p:nvSpPr>
          <p:cNvPr id="28683" name="Rectangle 2"/>
          <p:cNvSpPr txBox="1">
            <a:spLocks/>
          </p:cNvSpPr>
          <p:nvPr/>
        </p:nvSpPr>
        <p:spPr bwMode="auto">
          <a:xfrm>
            <a:off x="1447800" y="228600"/>
            <a:ext cx="7497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3025"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3000"/>
              </a:lnSpc>
              <a:spcBef>
                <a:spcPts val="600"/>
              </a:spcBef>
              <a:buClr>
                <a:schemeClr val="accent1"/>
              </a:buClr>
              <a:buSzPct val="80000"/>
              <a:buFont typeface="Wingdings 2" panose="05020102010507070707" pitchFamily="18" charset="2"/>
              <a:buNone/>
            </a:pPr>
            <a:endParaRPr lang="en-US" altLang="en-US" sz="3000" dirty="0">
              <a:solidFill>
                <a:srgbClr val="3A383D"/>
              </a:solidFill>
              <a:latin typeface="Gill Sans MT" panose="020B0502020104020203" pitchFamily="34" charset="0"/>
            </a:endParaRPr>
          </a:p>
        </p:txBody>
      </p:sp>
      <p:sp>
        <p:nvSpPr>
          <p:cNvPr id="26" name="Rektangel 80"/>
          <p:cNvSpPr>
            <a:spLocks noChangeArrowheads="1"/>
          </p:cNvSpPr>
          <p:nvPr/>
        </p:nvSpPr>
        <p:spPr bwMode="auto">
          <a:xfrm>
            <a:off x="3048000" y="1676400"/>
            <a:ext cx="3352800" cy="400050"/>
          </a:xfrm>
          <a:prstGeom prst="rect">
            <a:avLst/>
          </a:prstGeom>
          <a:noFill/>
          <a:ln w="9525">
            <a:noFill/>
            <a:miter lim="800000"/>
            <a:headEnd/>
            <a:tailEnd/>
          </a:ln>
        </p:spPr>
        <p:txBody>
          <a:bodyPr>
            <a:spAutoFit/>
          </a:bodyPr>
          <a:lstStyle/>
          <a:p>
            <a:pPr defTabSz="801688" fontAlgn="auto">
              <a:spcBef>
                <a:spcPct val="20000"/>
              </a:spcBef>
              <a:spcAft>
                <a:spcPts val="0"/>
              </a:spcAft>
              <a:defRPr/>
            </a:pPr>
            <a:r>
              <a:rPr lang="en-US" sz="2000" kern="0" noProof="1">
                <a:solidFill>
                  <a:srgbClr val="0000FF"/>
                </a:solidFill>
                <a:latin typeface="Calibri" pitchFamily="34" charset="0"/>
                <a:cs typeface="Arial" charset="0"/>
              </a:rPr>
              <a:t>COO’s Executive Assistant</a:t>
            </a:r>
          </a:p>
        </p:txBody>
      </p:sp>
      <p:sp>
        <p:nvSpPr>
          <p:cNvPr id="28685" name="Rektangel 70"/>
          <p:cNvSpPr>
            <a:spLocks noChangeArrowheads="1"/>
          </p:cNvSpPr>
          <p:nvPr/>
        </p:nvSpPr>
        <p:spPr bwMode="auto">
          <a:xfrm rot="-5400000">
            <a:off x="-2436812" y="3048000"/>
            <a:ext cx="609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400" b="1" dirty="0">
                <a:solidFill>
                  <a:srgbClr val="FF0000"/>
                </a:solidFill>
                <a:latin typeface="Calibri" panose="020F0502020204030204" pitchFamily="34" charset="0"/>
                <a:ea typeface="ＭＳ Ｐゴシック" panose="020B0600070205080204" pitchFamily="34" charset="-128"/>
              </a:rPr>
              <a:t>XYZ Company</a:t>
            </a:r>
            <a:r>
              <a:rPr lang="en-US" altLang="en-US" sz="2400" b="1" noProof="1">
                <a:solidFill>
                  <a:srgbClr val="FF0000"/>
                </a:solidFill>
                <a:latin typeface="Calibri" panose="020F0502020204030204" pitchFamily="34" charset="0"/>
                <a:ea typeface="ＭＳ Ｐゴシック" panose="020B0600070205080204" pitchFamily="34" charset="-128"/>
              </a:rPr>
              <a:t> Moves to Number 1 in Safety</a:t>
            </a:r>
            <a:endParaRPr lang="da-DK" altLang="en-US" sz="2400" b="1" dirty="0">
              <a:solidFill>
                <a:srgbClr val="FF0000"/>
              </a:solidFill>
              <a:latin typeface="Gill Sans MT" panose="020B0502020104020203" pitchFamily="34" charset="0"/>
              <a:ea typeface="ＭＳ Ｐゴシック" panose="020B0600070205080204" pitchFamily="34" charset="-128"/>
            </a:endParaRPr>
          </a:p>
        </p:txBody>
      </p:sp>
      <p:pic>
        <p:nvPicPr>
          <p:cNvPr id="27" name="Picture 26">
            <a:hlinkClick r:id="rId4" tooltip="Click to Go to the Austian's Risk Services, Inc., Website"/>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16838" y="182991"/>
            <a:ext cx="4801525" cy="880279"/>
          </a:xfrm>
          <a:prstGeom prst="rect">
            <a:avLst/>
          </a:prstGeom>
        </p:spPr>
      </p:pic>
      <p:sp>
        <p:nvSpPr>
          <p:cNvPr id="2" name="Rectangle 1"/>
          <p:cNvSpPr/>
          <p:nvPr/>
        </p:nvSpPr>
        <p:spPr>
          <a:xfrm>
            <a:off x="245599" y="6338444"/>
            <a:ext cx="8699963" cy="246221"/>
          </a:xfrm>
          <a:prstGeom prst="rect">
            <a:avLst/>
          </a:prstGeom>
        </p:spPr>
        <p:txBody>
          <a:bodyPr wrap="square">
            <a:spAutoFit/>
          </a:bodyPr>
          <a:lstStyle/>
          <a:p>
            <a:pPr algn="ctr" eaLnBrk="1" hangingPunct="1"/>
            <a:r>
              <a:rPr lang="en-US" altLang="en-US" sz="1000" b="1" dirty="0">
                <a:solidFill>
                  <a:schemeClr val="accent5"/>
                </a:solidFill>
                <a:latin typeface="Gill Sans MT" panose="020B0502020104020203" pitchFamily="34" charset="0"/>
              </a:rPr>
              <a:t>Austian's Risk Services, Inc.   •  Oklahoma City, OK  •  405.799.8611 •  AustiansRisk.com •  </a:t>
            </a:r>
            <a:r>
              <a:rPr lang="en-US" altLang="en-US" sz="1000" b="1" dirty="0" smtClean="0">
                <a:solidFill>
                  <a:schemeClr val="accent5"/>
                </a:solidFill>
                <a:latin typeface="Gill Sans MT" panose="020B0502020104020203" pitchFamily="34" charset="0"/>
              </a:rPr>
              <a:t>ARSRiskReductionReviews.com</a:t>
            </a:r>
            <a:endParaRPr lang="en-US" altLang="en-US" sz="1000" b="1" dirty="0">
              <a:solidFill>
                <a:schemeClr val="accent5"/>
              </a:solidFill>
              <a:latin typeface="Gill Sans MT" panose="020B0502020104020203" pitchFamily="34" charset="0"/>
            </a:endParaRPr>
          </a:p>
        </p:txBody>
      </p:sp>
      <p:sp>
        <p:nvSpPr>
          <p:cNvPr id="3" name="Slide Number Placeholder 2"/>
          <p:cNvSpPr>
            <a:spLocks noGrp="1"/>
          </p:cNvSpPr>
          <p:nvPr>
            <p:ph type="sldNum" sz="quarter" idx="12"/>
          </p:nvPr>
        </p:nvSpPr>
        <p:spPr/>
        <p:txBody>
          <a:bodyPr/>
          <a:lstStyle/>
          <a:p>
            <a:fld id="{A84A0343-1D16-4C23-8C10-3E1140AF90CD}" type="slidenum">
              <a:rPr lang="en-US" altLang="en-US" smtClean="0"/>
              <a:pPr/>
              <a:t>32</a:t>
            </a:fld>
            <a:endParaRPr lang="en-US" altLang="en-US" dirty="0"/>
          </a:p>
        </p:txBody>
      </p:sp>
    </p:spTree>
  </p:cSld>
  <p:clrMapOvr>
    <a:masterClrMapping/>
  </p:clrMapOvr>
  <p:transition spd="med" advTm="12000">
    <p:fad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5.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
  <TotalTime>0</TotalTime>
  <Words>2035</Words>
  <Application>Microsoft Office PowerPoint</Application>
  <PresentationFormat>On-screen Show (4:3)</PresentationFormat>
  <Paragraphs>408</Paragraphs>
  <Slides>32</Slides>
  <Notes>32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32</vt:i4>
      </vt:variant>
    </vt:vector>
  </HeadingPairs>
  <TitlesOfParts>
    <vt:vector size="42" baseType="lpstr">
      <vt:lpstr>ＭＳ Ｐゴシック</vt:lpstr>
      <vt:lpstr>Arial</vt:lpstr>
      <vt:lpstr>Arial Narrow</vt:lpstr>
      <vt:lpstr>Calibri</vt:lpstr>
      <vt:lpstr>Gill Sans MT</vt:lpstr>
      <vt:lpstr>Lucida Sans Unicode</vt:lpstr>
      <vt:lpstr>Verdana</vt:lpstr>
      <vt:lpstr>Wingdings 2</vt:lpstr>
      <vt:lpstr>Wingdings 3</vt:lpstr>
      <vt:lpstr>Concourse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Austian’s Risk Services, Inc. ARS Safety Reviews</dc:title>
  <dc:subject>Risk Reduction Reviews</dc:subject>
  <dc:creator/>
  <cp:keywords>Safety;Austian's Risk Services, Inc.;Risk Reduction Reviews;Accident Prevention;Risk Control;Regulatory Compliance</cp:keywords>
  <dc:description>Copyright © Austian's Risk Services, Inc.</dc:description>
  <cp:lastModifiedBy/>
  <cp:revision>48</cp:revision>
  <dcterms:created xsi:type="dcterms:W3CDTF">2009-05-12T19:37:43Z</dcterms:created>
  <dcterms:modified xsi:type="dcterms:W3CDTF">2015-08-04T14:58:21Z</dcterms:modified>
  <cp:category>Safety</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TC101671291033</vt:lpwstr>
  </property>
</Properties>
</file>